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6"/>
  </p:notesMasterIdLst>
  <p:sldIdLst>
    <p:sldId id="319" r:id="rId2"/>
    <p:sldId id="342" r:id="rId3"/>
    <p:sldId id="306" r:id="rId4"/>
    <p:sldId id="343" r:id="rId5"/>
    <p:sldId id="317" r:id="rId6"/>
    <p:sldId id="344" r:id="rId7"/>
    <p:sldId id="318" r:id="rId8"/>
    <p:sldId id="345" r:id="rId9"/>
    <p:sldId id="307" r:id="rId10"/>
    <p:sldId id="346" r:id="rId11"/>
    <p:sldId id="320" r:id="rId12"/>
    <p:sldId id="347" r:id="rId13"/>
    <p:sldId id="321" r:id="rId14"/>
    <p:sldId id="348" r:id="rId15"/>
    <p:sldId id="322" r:id="rId16"/>
    <p:sldId id="349" r:id="rId17"/>
    <p:sldId id="308" r:id="rId18"/>
    <p:sldId id="350" r:id="rId19"/>
    <p:sldId id="323" r:id="rId20"/>
    <p:sldId id="351" r:id="rId21"/>
    <p:sldId id="324" r:id="rId22"/>
    <p:sldId id="352" r:id="rId23"/>
    <p:sldId id="325" r:id="rId24"/>
    <p:sldId id="353" r:id="rId25"/>
    <p:sldId id="326" r:id="rId26"/>
    <p:sldId id="354" r:id="rId27"/>
    <p:sldId id="298" r:id="rId28"/>
    <p:sldId id="355" r:id="rId29"/>
    <p:sldId id="327" r:id="rId30"/>
    <p:sldId id="356" r:id="rId31"/>
    <p:sldId id="328" r:id="rId32"/>
    <p:sldId id="357" r:id="rId33"/>
    <p:sldId id="329" r:id="rId34"/>
    <p:sldId id="358" r:id="rId35"/>
    <p:sldId id="330" r:id="rId36"/>
    <p:sldId id="359" r:id="rId37"/>
    <p:sldId id="331" r:id="rId38"/>
    <p:sldId id="360" r:id="rId39"/>
    <p:sldId id="332" r:id="rId40"/>
    <p:sldId id="361" r:id="rId41"/>
    <p:sldId id="333" r:id="rId42"/>
    <p:sldId id="362" r:id="rId43"/>
    <p:sldId id="334" r:id="rId44"/>
    <p:sldId id="363" r:id="rId45"/>
    <p:sldId id="335" r:id="rId46"/>
    <p:sldId id="364" r:id="rId47"/>
    <p:sldId id="336" r:id="rId48"/>
    <p:sldId id="365" r:id="rId49"/>
    <p:sldId id="337" r:id="rId50"/>
    <p:sldId id="366" r:id="rId51"/>
    <p:sldId id="338" r:id="rId52"/>
    <p:sldId id="367" r:id="rId53"/>
    <p:sldId id="339" r:id="rId54"/>
    <p:sldId id="368" r:id="rId55"/>
    <p:sldId id="340" r:id="rId56"/>
    <p:sldId id="369" r:id="rId57"/>
    <p:sldId id="257" r:id="rId58"/>
    <p:sldId id="370" r:id="rId59"/>
    <p:sldId id="261" r:id="rId60"/>
    <p:sldId id="374" r:id="rId61"/>
    <p:sldId id="262" r:id="rId62"/>
    <p:sldId id="375" r:id="rId63"/>
    <p:sldId id="263" r:id="rId64"/>
    <p:sldId id="376" r:id="rId65"/>
    <p:sldId id="264" r:id="rId66"/>
    <p:sldId id="377" r:id="rId67"/>
    <p:sldId id="266" r:id="rId68"/>
    <p:sldId id="379" r:id="rId69"/>
    <p:sldId id="272" r:id="rId70"/>
    <p:sldId id="385" r:id="rId71"/>
    <p:sldId id="297" r:id="rId72"/>
    <p:sldId id="386" r:id="rId73"/>
    <p:sldId id="279" r:id="rId74"/>
    <p:sldId id="388" r:id="rId75"/>
    <p:sldId id="299" r:id="rId76"/>
    <p:sldId id="390" r:id="rId77"/>
    <p:sldId id="273" r:id="rId78"/>
    <p:sldId id="391" r:id="rId79"/>
    <p:sldId id="305" r:id="rId80"/>
    <p:sldId id="392" r:id="rId81"/>
    <p:sldId id="289" r:id="rId82"/>
    <p:sldId id="393" r:id="rId83"/>
    <p:sldId id="290" r:id="rId84"/>
    <p:sldId id="394" r:id="rId85"/>
    <p:sldId id="286" r:id="rId86"/>
    <p:sldId id="395" r:id="rId87"/>
    <p:sldId id="285" r:id="rId88"/>
    <p:sldId id="396" r:id="rId89"/>
    <p:sldId id="294" r:id="rId90"/>
    <p:sldId id="397" r:id="rId91"/>
    <p:sldId id="295" r:id="rId92"/>
    <p:sldId id="398" r:id="rId93"/>
    <p:sldId id="301" r:id="rId94"/>
    <p:sldId id="399" r:id="rId95"/>
  </p:sldIdLst>
  <p:sldSz cx="3200400" cy="182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747775"/>
          </p15:clr>
        </p15:guide>
        <p15:guide id="2" pos="10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/>
    <p:restoredTop sz="86338"/>
  </p:normalViewPr>
  <p:slideViewPr>
    <p:cSldViewPr snapToGrid="0">
      <p:cViewPr>
        <p:scale>
          <a:sx n="202" d="100"/>
          <a:sy n="202" d="100"/>
        </p:scale>
        <p:origin x="-240" y="1288"/>
      </p:cViewPr>
      <p:guideLst>
        <p:guide orient="horz" pos="576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467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53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207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50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71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45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7362a7e256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7362a7e256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565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3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07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33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400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532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406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51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72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226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13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166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198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64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21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376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114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06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39c228ac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39c228ac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325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4437c5b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4437c5b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839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46fcdd0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46fcdd0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88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6fcdd0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46fcdd0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27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404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b2f275ddd5d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b2f275ddd5d2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735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b2f275ddd5d28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b2f275ddd5d28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6187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49ee7f1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49ee7f1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057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7362a7e25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7362a7e25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6289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e49ee7f14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e49ee7f14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079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9952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7362a7e256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7362a7e256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568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49ee7f14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49ee7f14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652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7362a7e256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7362a7e256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968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7362a7e25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7362a7e25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6272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362a7e25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362a7e25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1672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1764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e49ee7f14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e49ee7f14b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8480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362a7e25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7362a7e25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0750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362a7e256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7362a7e256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8384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7362a7e25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7362a7e25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576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7362a7e25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7362a7e256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97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897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16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50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098" y="264738"/>
            <a:ext cx="2982210" cy="729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095" y="1007689"/>
            <a:ext cx="2982210" cy="2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9095" y="393289"/>
            <a:ext cx="2982210" cy="698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1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9095" y="1120791"/>
            <a:ext cx="2982210" cy="462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2003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9095" y="764747"/>
            <a:ext cx="2982210" cy="299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200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691340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9095" y="197547"/>
            <a:ext cx="982800" cy="268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9095" y="494080"/>
            <a:ext cx="982800" cy="1130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41" lvl="0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1pPr>
            <a:lvl2pPr marL="320082" lvl="1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123" lvl="2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164" lvl="3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205" lvl="4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246" lvl="5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287" lvl="6" indent="-10669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328" lvl="7" indent="-10669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368" lvl="8" indent="-10669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1588" y="160053"/>
            <a:ext cx="2228730" cy="1454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00200" y="-45"/>
            <a:ext cx="16002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53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2925" y="438462"/>
            <a:ext cx="1415820" cy="527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92925" y="996649"/>
            <a:ext cx="1415820" cy="439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728825" y="257449"/>
            <a:ext cx="1342950" cy="1313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41" lvl="0" indent="-12003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82" lvl="1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123" lvl="2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164" lvl="3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205" lvl="4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246" lvl="5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287" lvl="6" indent="-11114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328" lvl="7" indent="-11114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368" lvl="8" indent="-11114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9095" y="1504204"/>
            <a:ext cx="2099580" cy="215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41" lvl="0" indent="-8002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9095" y="158231"/>
            <a:ext cx="2982210" cy="20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350">
                <a:solidFill>
                  <a:schemeClr val="dk2"/>
                </a:solidFill>
              </a:defRPr>
            </a:lvl1pPr>
            <a:lvl2pPr lvl="1" algn="r">
              <a:buNone/>
              <a:defRPr sz="350">
                <a:solidFill>
                  <a:schemeClr val="dk2"/>
                </a:solidFill>
              </a:defRPr>
            </a:lvl2pPr>
            <a:lvl3pPr lvl="2" algn="r">
              <a:buNone/>
              <a:defRPr sz="350">
                <a:solidFill>
                  <a:schemeClr val="dk2"/>
                </a:solidFill>
              </a:defRPr>
            </a:lvl3pPr>
            <a:lvl4pPr lvl="3" algn="r">
              <a:buNone/>
              <a:defRPr sz="350">
                <a:solidFill>
                  <a:schemeClr val="dk2"/>
                </a:solidFill>
              </a:defRPr>
            </a:lvl4pPr>
            <a:lvl5pPr lvl="4" algn="r">
              <a:buNone/>
              <a:defRPr sz="350">
                <a:solidFill>
                  <a:schemeClr val="dk2"/>
                </a:solidFill>
              </a:defRPr>
            </a:lvl5pPr>
            <a:lvl6pPr lvl="5" algn="r">
              <a:buNone/>
              <a:defRPr sz="350">
                <a:solidFill>
                  <a:schemeClr val="dk2"/>
                </a:solidFill>
              </a:defRPr>
            </a:lvl6pPr>
            <a:lvl7pPr lvl="6" algn="r">
              <a:buNone/>
              <a:defRPr sz="350">
                <a:solidFill>
                  <a:schemeClr val="dk2"/>
                </a:solidFill>
              </a:defRPr>
            </a:lvl7pPr>
            <a:lvl8pPr lvl="7" algn="r">
              <a:buNone/>
              <a:defRPr sz="350">
                <a:solidFill>
                  <a:schemeClr val="dk2"/>
                </a:solidFill>
              </a:defRPr>
            </a:lvl8pPr>
            <a:lvl9pPr lvl="8" algn="r">
              <a:buNone/>
              <a:defRPr sz="3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040756" y="19772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653" dirty="0">
                <a:solidFill>
                  <a:schemeClr val="lt1"/>
                </a:solidFill>
              </a:rPr>
              <a:t>S</a:t>
            </a:r>
            <a:r>
              <a:rPr lang="en" sz="653" dirty="0">
                <a:solidFill>
                  <a:schemeClr val="lt1"/>
                </a:solidFill>
              </a:rPr>
              <a:t>elf confidence</a:t>
            </a:r>
            <a:endParaRPr sz="653" dirty="0">
              <a:solidFill>
                <a:schemeClr val="lt1"/>
              </a:solidFill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94757" y="6358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</a:rPr>
              <a:t>ambition</a:t>
            </a:r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782668" y="6358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653" dirty="0">
                <a:solidFill>
                  <a:schemeClr val="lt1"/>
                </a:solidFill>
              </a:rPr>
              <a:t>Feeling alive</a:t>
            </a:r>
            <a:endParaRPr sz="653" dirty="0">
              <a:solidFill>
                <a:schemeClr val="lt1"/>
              </a:solidFill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94757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</a:rPr>
              <a:t>success</a:t>
            </a:r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040756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</a:rPr>
              <a:t>impact</a:t>
            </a:r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316068" y="103095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</a:rPr>
              <a:t>motivation</a:t>
            </a:r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367502" y="151279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</a:rPr>
              <a:t>priority</a:t>
            </a:r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62" name="Google Shape;62;p13"/>
          <p:cNvCxnSpPr>
            <a:stCxn id="54" idx="2"/>
            <a:endCxn id="55" idx="0"/>
          </p:cNvCxnSpPr>
          <p:nvPr/>
        </p:nvCxnSpPr>
        <p:spPr>
          <a:xfrm flipH="1">
            <a:off x="589518" y="348608"/>
            <a:ext cx="746025" cy="287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>
            <a:stCxn id="54" idx="2"/>
            <a:endCxn id="57" idx="0"/>
          </p:cNvCxnSpPr>
          <p:nvPr/>
        </p:nvCxnSpPr>
        <p:spPr>
          <a:xfrm>
            <a:off x="1335543" y="348608"/>
            <a:ext cx="741930" cy="287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65;p13"/>
          <p:cNvCxnSpPr>
            <a:cxnSpLocks/>
            <a:endCxn id="58" idx="0"/>
          </p:cNvCxnSpPr>
          <p:nvPr/>
        </p:nvCxnSpPr>
        <p:spPr>
          <a:xfrm flipH="1">
            <a:off x="589544" y="799752"/>
            <a:ext cx="3375" cy="23681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13"/>
          <p:cNvCxnSpPr>
            <a:cxnSpLocks/>
            <a:stCxn id="55" idx="2"/>
            <a:endCxn id="59" idx="0"/>
          </p:cNvCxnSpPr>
          <p:nvPr/>
        </p:nvCxnSpPr>
        <p:spPr>
          <a:xfrm>
            <a:off x="589545" y="786703"/>
            <a:ext cx="745999" cy="2498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stCxn id="57" idx="2"/>
            <a:endCxn id="60" idx="0"/>
          </p:cNvCxnSpPr>
          <p:nvPr/>
        </p:nvCxnSpPr>
        <p:spPr>
          <a:xfrm>
            <a:off x="2077457" y="786702"/>
            <a:ext cx="533400" cy="24425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stCxn id="60" idx="2"/>
            <a:endCxn id="61" idx="0"/>
          </p:cNvCxnSpPr>
          <p:nvPr/>
        </p:nvCxnSpPr>
        <p:spPr>
          <a:xfrm flipH="1">
            <a:off x="1662290" y="1181839"/>
            <a:ext cx="948566" cy="33095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3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Yuna Lee </a:t>
            </a:r>
            <a:endParaRPr lang="en-US" sz="900" dirty="0"/>
          </a:p>
        </p:txBody>
      </p:sp>
      <p:sp>
        <p:nvSpPr>
          <p:cNvPr id="4" name="Google Shape;59;p13">
            <a:extLst>
              <a:ext uri="{FF2B5EF4-FFF2-40B4-BE49-F238E27FC236}">
                <a16:creationId xmlns:a16="http://schemas.microsoft.com/office/drawing/2014/main" id="{70E8ACF9-8188-1D28-2C85-E4003DC6EF1F}"/>
              </a:ext>
            </a:extLst>
          </p:cNvPr>
          <p:cNvSpPr/>
          <p:nvPr/>
        </p:nvSpPr>
        <p:spPr>
          <a:xfrm>
            <a:off x="1705181" y="104208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</a:rPr>
              <a:t>ease</a:t>
            </a:r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7" name="Google Shape;65;p13">
            <a:extLst>
              <a:ext uri="{FF2B5EF4-FFF2-40B4-BE49-F238E27FC236}">
                <a16:creationId xmlns:a16="http://schemas.microsoft.com/office/drawing/2014/main" id="{8CFD36F2-0AC1-F8D6-B9E4-DDE686D55795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999969" y="764038"/>
            <a:ext cx="77487" cy="2780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5;p13">
            <a:extLst>
              <a:ext uri="{FF2B5EF4-FFF2-40B4-BE49-F238E27FC236}">
                <a16:creationId xmlns:a16="http://schemas.microsoft.com/office/drawing/2014/main" id="{3F09EAD9-0930-27A1-4D39-3A5DF39D4FE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667996" y="1192968"/>
            <a:ext cx="331973" cy="331851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65;p13">
            <a:extLst>
              <a:ext uri="{FF2B5EF4-FFF2-40B4-BE49-F238E27FC236}">
                <a16:creationId xmlns:a16="http://schemas.microsoft.com/office/drawing/2014/main" id="{6DDE0C0F-7662-4DED-3776-77F4CD0ED10B}"/>
              </a:ext>
            </a:extLst>
          </p:cNvPr>
          <p:cNvCxnSpPr>
            <a:cxnSpLocks/>
            <a:stCxn id="59" idx="2"/>
            <a:endCxn id="61" idx="0"/>
          </p:cNvCxnSpPr>
          <p:nvPr/>
        </p:nvCxnSpPr>
        <p:spPr>
          <a:xfrm>
            <a:off x="1335544" y="1187453"/>
            <a:ext cx="326746" cy="32534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5;p13">
            <a:extLst>
              <a:ext uri="{FF2B5EF4-FFF2-40B4-BE49-F238E27FC236}">
                <a16:creationId xmlns:a16="http://schemas.microsoft.com/office/drawing/2014/main" id="{7DA6DE23-7DCC-4814-F024-D81BB4B6A4AA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>
            <a:off x="589545" y="1187453"/>
            <a:ext cx="1072745" cy="32534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258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6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FAEC-3C89-B668-5B59-B142C3EC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50C42208-D19E-CF0F-B301-FBDB8CA5D96E}"/>
              </a:ext>
            </a:extLst>
          </p:cNvPr>
          <p:cNvSpPr txBox="1"/>
          <p:nvPr/>
        </p:nvSpPr>
        <p:spPr>
          <a:xfrm>
            <a:off x="26670" y="14288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Brendan Karson </a:t>
            </a:r>
          </a:p>
        </p:txBody>
      </p:sp>
      <p:pic>
        <p:nvPicPr>
          <p:cNvPr id="6" name="Picture 5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143562BC-60CC-8D1F-8796-67B37686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7" y="377350"/>
            <a:ext cx="2720340" cy="10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9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50C42208-D19E-CF0F-B301-FBDB8CA5D96E}"/>
              </a:ext>
            </a:extLst>
          </p:cNvPr>
          <p:cNvSpPr txBox="1"/>
          <p:nvPr/>
        </p:nvSpPr>
        <p:spPr>
          <a:xfrm>
            <a:off x="26670" y="1428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Liz</a:t>
            </a:r>
            <a:r>
              <a:rPr lang="en-US" sz="63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latin typeface="Aptos" panose="020B0004020202020204" pitchFamily="34" charset="0"/>
              </a:rPr>
              <a:t>Hickey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8AA09-7290-90D4-EF7D-49B93D7B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0" y="69528"/>
            <a:ext cx="1545141" cy="16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5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FAEC-3C89-B668-5B59-B142C3EC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50C42208-D19E-CF0F-B301-FBDB8CA5D96E}"/>
              </a:ext>
            </a:extLst>
          </p:cNvPr>
          <p:cNvSpPr txBox="1"/>
          <p:nvPr/>
        </p:nvSpPr>
        <p:spPr>
          <a:xfrm>
            <a:off x="2667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Chloe Gatta </a:t>
            </a:r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543A036-C658-26F6-C93C-51AEC09E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3" y="246228"/>
            <a:ext cx="2720340" cy="12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3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594811D-7D86-1C5C-4664-F2992395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" y="200978"/>
            <a:ext cx="2720340" cy="138388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88061"/>
              </p:ext>
            </p:extLst>
          </p:nvPr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69" y="14289"/>
            <a:ext cx="1278185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Jude Chisom Erondu</a:t>
            </a:r>
          </a:p>
        </p:txBody>
      </p:sp>
    </p:spTree>
    <p:extLst>
      <p:ext uri="{BB962C8B-B14F-4D97-AF65-F5344CB8AC3E}">
        <p14:creationId xmlns:p14="http://schemas.microsoft.com/office/powerpoint/2010/main" val="3813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Helen Alley </a:t>
            </a:r>
          </a:p>
        </p:txBody>
      </p:sp>
      <p:pic>
        <p:nvPicPr>
          <p:cNvPr id="3" name="Picture 2" descr="A diagram of different words&#10;&#10;Description automatically generated with medium confidence">
            <a:extLst>
              <a:ext uri="{FF2B5EF4-FFF2-40B4-BE49-F238E27FC236}">
                <a16:creationId xmlns:a16="http://schemas.microsoft.com/office/drawing/2014/main" id="{8C24A038-4A29-CB22-03BB-D2AB0D3E8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8" y="175860"/>
            <a:ext cx="2018030" cy="16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1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Abby Steele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B35E3-6148-AB13-E45C-4B1CBB5D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7" y="542243"/>
            <a:ext cx="2943409" cy="6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7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3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69" y="14289"/>
            <a:ext cx="1471745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Serena Tchorbajian </a:t>
            </a:r>
          </a:p>
        </p:txBody>
      </p:sp>
      <p:pic>
        <p:nvPicPr>
          <p:cNvPr id="3" name="Picture 2" descr="A diagram of energy and purpose&#10;&#10;Description automatically generated">
            <a:extLst>
              <a:ext uri="{FF2B5EF4-FFF2-40B4-BE49-F238E27FC236}">
                <a16:creationId xmlns:a16="http://schemas.microsoft.com/office/drawing/2014/main" id="{B744537E-8B96-D0BC-3AA8-538F76CB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8" r="35500" b="883"/>
          <a:stretch/>
        </p:blipFill>
        <p:spPr bwMode="auto">
          <a:xfrm>
            <a:off x="438661" y="396310"/>
            <a:ext cx="2323079" cy="1330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5308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2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7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JJ Refling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7BBE10CB-1699-D882-BEE1-9CDEFC21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8" y="228881"/>
            <a:ext cx="2720340" cy="15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5"/>
          <p:cNvSpPr/>
          <p:nvPr/>
        </p:nvSpPr>
        <p:spPr>
          <a:xfrm>
            <a:off x="1381365" y="2449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Creativity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49" name="Google Shape;949;p55"/>
          <p:cNvSpPr/>
          <p:nvPr/>
        </p:nvSpPr>
        <p:spPr>
          <a:xfrm>
            <a:off x="997482" y="66603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Energy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50" name="Google Shape;950;p55"/>
          <p:cNvSpPr txBox="1"/>
          <p:nvPr/>
        </p:nvSpPr>
        <p:spPr>
          <a:xfrm>
            <a:off x="26670" y="14289"/>
            <a:ext cx="1555142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Aptos" panose="020B0004020202020204" pitchFamily="34" charset="0"/>
                <a:sym typeface="Calibri"/>
              </a:rPr>
              <a:t>Susan</a:t>
            </a:r>
            <a:r>
              <a:rPr lang="en" sz="56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 b="1" dirty="0">
                <a:latin typeface="Aptos" panose="020B0004020202020204" pitchFamily="34" charset="0"/>
                <a:sym typeface="Calibri"/>
              </a:rPr>
              <a:t>Stuehrk</a:t>
            </a:r>
            <a:endParaRPr sz="900" b="1" dirty="0">
              <a:latin typeface="Aptos" panose="020B0004020202020204" pitchFamily="34" charset="0"/>
              <a:sym typeface="Calibri"/>
            </a:endParaRPr>
          </a:p>
        </p:txBody>
      </p:sp>
      <p:cxnSp>
        <p:nvCxnSpPr>
          <p:cNvPr id="951" name="Google Shape;951;p55"/>
          <p:cNvCxnSpPr>
            <a:stCxn id="948" idx="2"/>
            <a:endCxn id="949" idx="0"/>
          </p:cNvCxnSpPr>
          <p:nvPr/>
        </p:nvCxnSpPr>
        <p:spPr>
          <a:xfrm flipH="1">
            <a:off x="1302038" y="395884"/>
            <a:ext cx="374115" cy="270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55"/>
          <p:cNvSpPr/>
          <p:nvPr/>
        </p:nvSpPr>
        <p:spPr>
          <a:xfrm>
            <a:off x="620012" y="1045729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Learning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53" name="Google Shape;953;p55"/>
          <p:cNvCxnSpPr>
            <a:stCxn id="952" idx="0"/>
            <a:endCxn id="949" idx="2"/>
          </p:cNvCxnSpPr>
          <p:nvPr/>
        </p:nvCxnSpPr>
        <p:spPr>
          <a:xfrm rot="10800000" flipH="1">
            <a:off x="924565" y="816934"/>
            <a:ext cx="37747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55"/>
          <p:cNvSpPr/>
          <p:nvPr/>
        </p:nvSpPr>
        <p:spPr>
          <a:xfrm>
            <a:off x="2047476" y="104573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Discovery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55" name="Google Shape;955;p55"/>
          <p:cNvCxnSpPr>
            <a:stCxn id="956" idx="2"/>
            <a:endCxn id="954" idx="0"/>
          </p:cNvCxnSpPr>
          <p:nvPr/>
        </p:nvCxnSpPr>
        <p:spPr>
          <a:xfrm>
            <a:off x="1999330" y="816912"/>
            <a:ext cx="35269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55"/>
          <p:cNvSpPr/>
          <p:nvPr/>
        </p:nvSpPr>
        <p:spPr>
          <a:xfrm>
            <a:off x="1333742" y="1045741"/>
            <a:ext cx="665551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Industriousness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58" name="Google Shape;958;p55"/>
          <p:cNvCxnSpPr>
            <a:cxnSpLocks/>
            <a:stCxn id="949" idx="2"/>
            <a:endCxn id="957" idx="0"/>
          </p:cNvCxnSpPr>
          <p:nvPr/>
        </p:nvCxnSpPr>
        <p:spPr>
          <a:xfrm>
            <a:off x="1302036" y="816917"/>
            <a:ext cx="364481" cy="22882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6" name="Google Shape;956;p55"/>
          <p:cNvSpPr/>
          <p:nvPr/>
        </p:nvSpPr>
        <p:spPr>
          <a:xfrm>
            <a:off x="1694777" y="66602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Courage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59" name="Google Shape;959;p55"/>
          <p:cNvSpPr/>
          <p:nvPr/>
        </p:nvSpPr>
        <p:spPr>
          <a:xfrm>
            <a:off x="1694776" y="147076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Exuberance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60" name="Google Shape;960;p55"/>
          <p:cNvCxnSpPr>
            <a:stCxn id="948" idx="2"/>
            <a:endCxn id="956" idx="0"/>
          </p:cNvCxnSpPr>
          <p:nvPr/>
        </p:nvCxnSpPr>
        <p:spPr>
          <a:xfrm>
            <a:off x="1676153" y="395884"/>
            <a:ext cx="323190" cy="270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1" name="Google Shape;961;p55"/>
          <p:cNvSpPr/>
          <p:nvPr/>
        </p:nvSpPr>
        <p:spPr>
          <a:xfrm>
            <a:off x="972707" y="147077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Respect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62" name="Google Shape;962;p55"/>
          <p:cNvCxnSpPr>
            <a:cxnSpLocks/>
            <a:stCxn id="956" idx="2"/>
            <a:endCxn id="957" idx="0"/>
          </p:cNvCxnSpPr>
          <p:nvPr/>
        </p:nvCxnSpPr>
        <p:spPr>
          <a:xfrm flipH="1">
            <a:off x="1666516" y="816912"/>
            <a:ext cx="332814" cy="22882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55"/>
          <p:cNvCxnSpPr>
            <a:stCxn id="961" idx="0"/>
            <a:endCxn id="954" idx="2"/>
          </p:cNvCxnSpPr>
          <p:nvPr/>
        </p:nvCxnSpPr>
        <p:spPr>
          <a:xfrm rot="10800000" flipH="1">
            <a:off x="1277260" y="1196617"/>
            <a:ext cx="1074780" cy="274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55"/>
          <p:cNvCxnSpPr>
            <a:stCxn id="952" idx="2"/>
            <a:endCxn id="959" idx="0"/>
          </p:cNvCxnSpPr>
          <p:nvPr/>
        </p:nvCxnSpPr>
        <p:spPr>
          <a:xfrm>
            <a:off x="924565" y="1196614"/>
            <a:ext cx="1074780" cy="274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55"/>
          <p:cNvCxnSpPr>
            <a:cxnSpLocks/>
            <a:stCxn id="957" idx="2"/>
            <a:endCxn id="961" idx="3"/>
          </p:cNvCxnSpPr>
          <p:nvPr/>
        </p:nvCxnSpPr>
        <p:spPr>
          <a:xfrm rot="5400000">
            <a:off x="1449371" y="1329068"/>
            <a:ext cx="349589" cy="84704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55"/>
          <p:cNvCxnSpPr>
            <a:cxnSpLocks/>
            <a:stCxn id="957" idx="2"/>
            <a:endCxn id="959" idx="1"/>
          </p:cNvCxnSpPr>
          <p:nvPr/>
        </p:nvCxnSpPr>
        <p:spPr>
          <a:xfrm rot="16200000" flipH="1">
            <a:off x="1505855" y="1357288"/>
            <a:ext cx="349585" cy="282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55"/>
          <p:cNvCxnSpPr>
            <a:stCxn id="954" idx="2"/>
            <a:endCxn id="959" idx="3"/>
          </p:cNvCxnSpPr>
          <p:nvPr/>
        </p:nvCxnSpPr>
        <p:spPr>
          <a:xfrm rot="5400000">
            <a:off x="2153159" y="1347298"/>
            <a:ext cx="349545" cy="4819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8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7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Jane Park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05854971-B96B-3C4B-8139-A2A2568AE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9" y="208956"/>
            <a:ext cx="2069512" cy="14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riting on a paper&#10;&#10;Description automatically generated">
            <a:extLst>
              <a:ext uri="{FF2B5EF4-FFF2-40B4-BE49-F238E27FC236}">
                <a16:creationId xmlns:a16="http://schemas.microsoft.com/office/drawing/2014/main" id="{9C8532A2-35BD-98ED-051E-449F8F19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18" y="220555"/>
            <a:ext cx="2550767" cy="1542753"/>
          </a:xfrm>
          <a:prstGeom prst="rect">
            <a:avLst/>
          </a:prstGeom>
        </p:spPr>
      </p:pic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15922798-8FE9-6835-8E70-F5AE4392ABAB}"/>
              </a:ext>
            </a:extLst>
          </p:cNvPr>
          <p:cNvSpPr txBox="1"/>
          <p:nvPr/>
        </p:nvSpPr>
        <p:spPr>
          <a:xfrm>
            <a:off x="26669" y="14289"/>
            <a:ext cx="1755409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/>
              <a:t>Shumaisa</a:t>
            </a:r>
            <a:r>
              <a:rPr lang="en" dirty="0"/>
              <a:t> </a:t>
            </a:r>
            <a:r>
              <a:rPr lang="en-US" dirty="0"/>
              <a:t>Rehman-Nabi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786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3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Daniel A. Torres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6C94BACE-6266-0E8C-8A05-6F9664DF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9" y="302245"/>
            <a:ext cx="2412982" cy="14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2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8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69" y="14289"/>
            <a:ext cx="1858863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Rupesh Kumar Vuppu</a:t>
            </a:r>
          </a:p>
        </p:txBody>
      </p:sp>
      <p:pic>
        <p:nvPicPr>
          <p:cNvPr id="4" name="Picture 3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A201719-45A6-D283-AFBE-C7AA0897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" y="212218"/>
            <a:ext cx="2720340" cy="15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0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2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429068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Charisma Glassman</a:t>
            </a:r>
          </a:p>
        </p:txBody>
      </p:sp>
      <p:pic>
        <p:nvPicPr>
          <p:cNvPr id="9" name="Picture 8" descr="A diagram of a mental tranquility&#10;&#10;Description automatically generated">
            <a:extLst>
              <a:ext uri="{FF2B5EF4-FFF2-40B4-BE49-F238E27FC236}">
                <a16:creationId xmlns:a16="http://schemas.microsoft.com/office/drawing/2014/main" id="{A8A29F37-1489-83E5-50D0-25A3B0D3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6" y="310252"/>
            <a:ext cx="1765287" cy="1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09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Ishani Naik </a:t>
            </a:r>
          </a:p>
        </p:txBody>
      </p:sp>
      <p:pic>
        <p:nvPicPr>
          <p:cNvPr id="8" name="Picture 7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5D6CDC64-A9EF-A3E4-3469-C06EF6F901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" y="243205"/>
            <a:ext cx="2080260" cy="1342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68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0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10" name="Google Shape;69;p13">
            <a:extLst>
              <a:ext uri="{FF2B5EF4-FFF2-40B4-BE49-F238E27FC236}">
                <a16:creationId xmlns:a16="http://schemas.microsoft.com/office/drawing/2014/main" id="{6493F7FE-92ED-FF62-3CD6-3CC2DB3B8261}"/>
              </a:ext>
            </a:extLst>
          </p:cNvPr>
          <p:cNvSpPr txBox="1"/>
          <p:nvPr/>
        </p:nvSpPr>
        <p:spPr>
          <a:xfrm>
            <a:off x="26670" y="1428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Garrett Lanigan </a:t>
            </a:r>
          </a:p>
        </p:txBody>
      </p:sp>
      <p:pic>
        <p:nvPicPr>
          <p:cNvPr id="19457" name="Picture 1" descr="page1image66983408">
            <a:extLst>
              <a:ext uri="{FF2B5EF4-FFF2-40B4-BE49-F238E27FC236}">
                <a16:creationId xmlns:a16="http://schemas.microsoft.com/office/drawing/2014/main" id="{F5406E02-624D-19FD-2AC6-9218E4F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8" y="271992"/>
            <a:ext cx="2410790" cy="135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6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59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Wenying Zhao</a:t>
            </a:r>
          </a:p>
        </p:txBody>
      </p:sp>
      <p:pic>
        <p:nvPicPr>
          <p:cNvPr id="3" name="Picture 2" descr="A diagram of wellbeing&#10;&#10;Description automatically generated">
            <a:extLst>
              <a:ext uri="{FF2B5EF4-FFF2-40B4-BE49-F238E27FC236}">
                <a16:creationId xmlns:a16="http://schemas.microsoft.com/office/drawing/2014/main" id="{F693B500-A966-C343-5484-65EFB5FA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6" y="78829"/>
            <a:ext cx="1601089" cy="15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Jingpeng Zhu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629367A-7A6B-A5A0-5BAA-92B25D57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1" y="260490"/>
            <a:ext cx="2670778" cy="147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6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8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>
              <a:spcBef>
                <a:spcPts val="315"/>
              </a:spcBef>
              <a:spcAft>
                <a:spcPts val="315"/>
              </a:spcAft>
            </a:pPr>
            <a:r>
              <a:rPr lang="en-US" sz="900" b="1" dirty="0">
                <a:latin typeface="Aptos" panose="020B0004020202020204" pitchFamily="34" charset="0"/>
              </a:rPr>
              <a:t>Kate Hele</a:t>
            </a:r>
          </a:p>
        </p:txBody>
      </p:sp>
      <p:pic>
        <p:nvPicPr>
          <p:cNvPr id="7" name="Picture 6" descr="A diagram of a family&#10;&#10;Description automatically generated">
            <a:extLst>
              <a:ext uri="{FF2B5EF4-FFF2-40B4-BE49-F238E27FC236}">
                <a16:creationId xmlns:a16="http://schemas.microsoft.com/office/drawing/2014/main" id="{8CF2FEB0-AD00-F06D-3145-7748D492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405424"/>
            <a:ext cx="2720340" cy="13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27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7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8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>
              <a:spcBef>
                <a:spcPts val="315"/>
              </a:spcBef>
              <a:spcAft>
                <a:spcPts val="315"/>
              </a:spcAft>
            </a:pPr>
            <a:r>
              <a:rPr lang="en-US" sz="900" b="1" dirty="0">
                <a:latin typeface="Aptos" panose="020B0004020202020204" pitchFamily="34" charset="0"/>
              </a:rPr>
              <a:t>Kat Pavlovic</a:t>
            </a:r>
          </a:p>
        </p:txBody>
      </p:sp>
      <p:pic>
        <p:nvPicPr>
          <p:cNvPr id="4" name="Picture 3" descr="A diagram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DFBFF32B-2703-CC6C-7114-1A1AC2DE7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4" y="385268"/>
            <a:ext cx="2529672" cy="11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4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Matthew Freeze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40287-FEDC-2B75-F78B-592534687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0" y="369465"/>
            <a:ext cx="2179541" cy="1160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04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15922798-8FE9-6835-8E70-F5AE4392ABAB}"/>
              </a:ext>
            </a:extLst>
          </p:cNvPr>
          <p:cNvSpPr txBox="1"/>
          <p:nvPr/>
        </p:nvSpPr>
        <p:spPr>
          <a:xfrm>
            <a:off x="26670" y="14289"/>
            <a:ext cx="1448384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Abhinandan Kulkarni</a:t>
            </a:r>
            <a:endParaRPr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92C9B01-1979-5970-FF59-8A1E7311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" y="298246"/>
            <a:ext cx="2720934" cy="12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4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1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Karan Sharma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2E4E5E24-C47A-48B6-6EA3-4DC85E41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3" y="321851"/>
            <a:ext cx="2107975" cy="14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4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8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9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Shay Gao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E43DB6-E79A-5678-D22F-EED3C144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4" y="288211"/>
            <a:ext cx="2686780" cy="14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8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96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900" b="1" dirty="0">
                <a:latin typeface="Aptos" panose="020B0004020202020204" pitchFamily="34" charset="0"/>
              </a:rPr>
              <a:t>Gauri Bansal</a:t>
            </a:r>
          </a:p>
        </p:txBody>
      </p:sp>
      <p:pic>
        <p:nvPicPr>
          <p:cNvPr id="9" name="Picture 8" descr="A diagram of a structure&#10;&#10;Description automatically generated">
            <a:extLst>
              <a:ext uri="{FF2B5EF4-FFF2-40B4-BE49-F238E27FC236}">
                <a16:creationId xmlns:a16="http://schemas.microsoft.com/office/drawing/2014/main" id="{EC47DCE1-760D-B63A-7917-9CA2A16D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08177"/>
            <a:ext cx="2720340" cy="15240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40"/>
            <a:ext cx="1603400" cy="29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3" dirty="0"/>
              <a:t>Gauri BansalGauri BansalGauri Bansal</a:t>
            </a:r>
          </a:p>
        </p:txBody>
      </p:sp>
    </p:spTree>
    <p:extLst>
      <p:ext uri="{BB962C8B-B14F-4D97-AF65-F5344CB8AC3E}">
        <p14:creationId xmlns:p14="http://schemas.microsoft.com/office/powerpoint/2010/main" val="2207710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4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1216986" y="331212"/>
            <a:ext cx="70749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Sense of Wellbeing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463912" y="75442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1284728" y="76351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188336" y="75442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Character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4"/>
          <p:cNvCxnSpPr>
            <a:stCxn id="74" idx="2"/>
            <a:endCxn id="75" idx="0"/>
          </p:cNvCxnSpPr>
          <p:nvPr/>
        </p:nvCxnSpPr>
        <p:spPr>
          <a:xfrm flipH="1">
            <a:off x="758661" y="482097"/>
            <a:ext cx="812070" cy="272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4"/>
          <p:cNvCxnSpPr>
            <a:stCxn id="74" idx="2"/>
          </p:cNvCxnSpPr>
          <p:nvPr/>
        </p:nvCxnSpPr>
        <p:spPr>
          <a:xfrm>
            <a:off x="1570731" y="482098"/>
            <a:ext cx="8400" cy="266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4"/>
          <p:cNvCxnSpPr>
            <a:stCxn id="74" idx="2"/>
            <a:endCxn id="77" idx="0"/>
          </p:cNvCxnSpPr>
          <p:nvPr/>
        </p:nvCxnSpPr>
        <p:spPr>
          <a:xfrm>
            <a:off x="1570731" y="482097"/>
            <a:ext cx="912345" cy="272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4"/>
          <p:cNvSpPr/>
          <p:nvPr/>
        </p:nvSpPr>
        <p:spPr>
          <a:xfrm>
            <a:off x="104703" y="1234440"/>
            <a:ext cx="55765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Hard Work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2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2404316" y="1234440"/>
            <a:ext cx="55765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Empathy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2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593200" y="1234440"/>
            <a:ext cx="51796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2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858988" y="1234440"/>
            <a:ext cx="4893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53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Patience</a:t>
            </a:r>
            <a:endParaRPr sz="653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2"/>
              </a:solidFill>
            </a:endParaRPr>
          </a:p>
        </p:txBody>
      </p:sp>
      <p:cxnSp>
        <p:nvCxnSpPr>
          <p:cNvPr id="85" name="Google Shape;85;p14"/>
          <p:cNvCxnSpPr>
            <a:endCxn id="81" idx="0"/>
          </p:cNvCxnSpPr>
          <p:nvPr/>
        </p:nvCxnSpPr>
        <p:spPr>
          <a:xfrm flipH="1">
            <a:off x="383530" y="905265"/>
            <a:ext cx="366240" cy="329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4"/>
          <p:cNvCxnSpPr>
            <a:stCxn id="77" idx="2"/>
            <a:endCxn id="82" idx="0"/>
          </p:cNvCxnSpPr>
          <p:nvPr/>
        </p:nvCxnSpPr>
        <p:spPr>
          <a:xfrm>
            <a:off x="2483123" y="905309"/>
            <a:ext cx="200025" cy="329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4"/>
          <p:cNvCxnSpPr>
            <a:endCxn id="84" idx="0"/>
          </p:cNvCxnSpPr>
          <p:nvPr/>
        </p:nvCxnSpPr>
        <p:spPr>
          <a:xfrm>
            <a:off x="749788" y="905370"/>
            <a:ext cx="353850" cy="329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4"/>
          <p:cNvCxnSpPr>
            <a:stCxn id="75" idx="2"/>
          </p:cNvCxnSpPr>
          <p:nvPr/>
        </p:nvCxnSpPr>
        <p:spPr>
          <a:xfrm>
            <a:off x="758700" y="905309"/>
            <a:ext cx="978495" cy="3289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4"/>
          <p:cNvCxnSpPr>
            <a:endCxn id="81" idx="0"/>
          </p:cNvCxnSpPr>
          <p:nvPr/>
        </p:nvCxnSpPr>
        <p:spPr>
          <a:xfrm flipH="1">
            <a:off x="383530" y="909885"/>
            <a:ext cx="995925" cy="3245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4"/>
          <p:cNvCxnSpPr>
            <a:stCxn id="76" idx="2"/>
            <a:endCxn id="84" idx="0"/>
          </p:cNvCxnSpPr>
          <p:nvPr/>
        </p:nvCxnSpPr>
        <p:spPr>
          <a:xfrm flipH="1">
            <a:off x="1103655" y="914400"/>
            <a:ext cx="475860" cy="3200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4"/>
          <p:cNvCxnSpPr>
            <a:stCxn id="76" idx="2"/>
            <a:endCxn id="83" idx="0"/>
          </p:cNvCxnSpPr>
          <p:nvPr/>
        </p:nvCxnSpPr>
        <p:spPr>
          <a:xfrm>
            <a:off x="1579515" y="914400"/>
            <a:ext cx="272685" cy="3200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4"/>
          <p:cNvCxnSpPr>
            <a:stCxn id="76" idx="2"/>
            <a:endCxn id="82" idx="0"/>
          </p:cNvCxnSpPr>
          <p:nvPr/>
        </p:nvCxnSpPr>
        <p:spPr>
          <a:xfrm>
            <a:off x="1579515" y="914400"/>
            <a:ext cx="1103655" cy="3200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4"/>
          <p:cNvCxnSpPr>
            <a:stCxn id="77" idx="2"/>
          </p:cNvCxnSpPr>
          <p:nvPr/>
        </p:nvCxnSpPr>
        <p:spPr>
          <a:xfrm flipH="1">
            <a:off x="1229739" y="905309"/>
            <a:ext cx="1253385" cy="3207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4"/>
          <p:cNvCxnSpPr>
            <a:stCxn id="77" idx="2"/>
          </p:cNvCxnSpPr>
          <p:nvPr/>
        </p:nvCxnSpPr>
        <p:spPr>
          <a:xfrm flipH="1">
            <a:off x="2105543" y="905309"/>
            <a:ext cx="377580" cy="3166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4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Aptos" panose="020B0004020202020204" pitchFamily="34" charset="0"/>
                <a:sym typeface="Calibri"/>
              </a:rPr>
              <a:t>Chris Archer</a:t>
            </a:r>
            <a:endParaRPr sz="900" b="1" dirty="0">
              <a:latin typeface="Aptos" panose="020B00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66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1132981" y="25902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450088" y="553981"/>
            <a:ext cx="589575" cy="225102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Things Better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824648" y="553980"/>
            <a:ext cx="952281" cy="266577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b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Family/Worklife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28647" y="94893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897869" y="94893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Honesty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707095" y="94893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Caring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450088" y="124706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Openness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2434027" y="94771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Work Ethic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36309" y="74568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Aptos" panose="020B0004020202020204" pitchFamily="34" charset="0"/>
                <a:sym typeface="Calibri"/>
              </a:rPr>
              <a:t>Nagraj Bhat</a:t>
            </a:r>
            <a:endParaRPr sz="900" b="1" dirty="0">
              <a:latin typeface="Aptos" panose="020B0004020202020204" pitchFamily="34" charset="0"/>
              <a:sym typeface="Calibri"/>
            </a:endParaRPr>
          </a:p>
        </p:txBody>
      </p:sp>
      <p:cxnSp>
        <p:nvCxnSpPr>
          <p:cNvPr id="177" name="Google Shape;177;p18"/>
          <p:cNvCxnSpPr>
            <a:cxnSpLocks/>
            <a:stCxn id="168" idx="2"/>
            <a:endCxn id="169" idx="0"/>
          </p:cNvCxnSpPr>
          <p:nvPr/>
        </p:nvCxnSpPr>
        <p:spPr>
          <a:xfrm flipH="1">
            <a:off x="744876" y="409911"/>
            <a:ext cx="682893" cy="144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18"/>
          <p:cNvCxnSpPr>
            <a:cxnSpLocks/>
            <a:stCxn id="168" idx="2"/>
            <a:endCxn id="170" idx="0"/>
          </p:cNvCxnSpPr>
          <p:nvPr/>
        </p:nvCxnSpPr>
        <p:spPr>
          <a:xfrm>
            <a:off x="1427769" y="409911"/>
            <a:ext cx="873020" cy="14406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18"/>
          <p:cNvCxnSpPr>
            <a:cxnSpLocks/>
            <a:stCxn id="169" idx="2"/>
            <a:endCxn id="171" idx="0"/>
          </p:cNvCxnSpPr>
          <p:nvPr/>
        </p:nvCxnSpPr>
        <p:spPr>
          <a:xfrm flipH="1">
            <a:off x="423435" y="779083"/>
            <a:ext cx="321441" cy="16985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18"/>
          <p:cNvCxnSpPr>
            <a:cxnSpLocks/>
            <a:stCxn id="169" idx="2"/>
            <a:endCxn id="172" idx="0"/>
          </p:cNvCxnSpPr>
          <p:nvPr/>
        </p:nvCxnSpPr>
        <p:spPr>
          <a:xfrm>
            <a:off x="744876" y="779083"/>
            <a:ext cx="447781" cy="16985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18"/>
          <p:cNvCxnSpPr>
            <a:cxnSpLocks/>
            <a:stCxn id="170" idx="2"/>
            <a:endCxn id="173" idx="0"/>
          </p:cNvCxnSpPr>
          <p:nvPr/>
        </p:nvCxnSpPr>
        <p:spPr>
          <a:xfrm flipH="1">
            <a:off x="2001883" y="820557"/>
            <a:ext cx="298906" cy="128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18"/>
          <p:cNvCxnSpPr>
            <a:cxnSpLocks/>
            <a:stCxn id="170" idx="2"/>
            <a:endCxn id="175" idx="0"/>
          </p:cNvCxnSpPr>
          <p:nvPr/>
        </p:nvCxnSpPr>
        <p:spPr>
          <a:xfrm>
            <a:off x="2300789" y="820557"/>
            <a:ext cx="428026" cy="127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8"/>
          <p:cNvCxnSpPr>
            <a:cxnSpLocks/>
            <a:stCxn id="169" idx="2"/>
            <a:endCxn id="174" idx="0"/>
          </p:cNvCxnSpPr>
          <p:nvPr/>
        </p:nvCxnSpPr>
        <p:spPr>
          <a:xfrm>
            <a:off x="744876" y="779083"/>
            <a:ext cx="0" cy="46798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82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95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1270333" y="249085"/>
            <a:ext cx="51072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Pride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35277" y="61825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Admiration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535872" y="92769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273593" y="1290475"/>
            <a:ext cx="589575" cy="240829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Work Ethics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949916" y="9277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Stimulation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536668" y="129047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949916" y="129047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Laughter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6670" y="14287"/>
            <a:ext cx="1050000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900" b="1" dirty="0">
                <a:latin typeface="Aptos" panose="020B0004020202020204" pitchFamily="34" charset="0"/>
                <a:sym typeface="Calibri"/>
              </a:rPr>
              <a:t>Pierre Bonneau </a:t>
            </a:r>
            <a:endParaRPr sz="900" b="1" dirty="0">
              <a:latin typeface="Aptos" panose="020B0004020202020204" pitchFamily="34" charset="0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949916" y="61825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197" name="Google Shape;197;p19"/>
          <p:cNvCxnSpPr>
            <a:stCxn id="188" idx="2"/>
            <a:endCxn id="189" idx="0"/>
          </p:cNvCxnSpPr>
          <p:nvPr/>
        </p:nvCxnSpPr>
        <p:spPr>
          <a:xfrm flipH="1">
            <a:off x="830068" y="399970"/>
            <a:ext cx="695625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9"/>
          <p:cNvCxnSpPr>
            <a:stCxn id="188" idx="2"/>
            <a:endCxn id="196" idx="0"/>
          </p:cNvCxnSpPr>
          <p:nvPr/>
        </p:nvCxnSpPr>
        <p:spPr>
          <a:xfrm>
            <a:off x="1525693" y="399970"/>
            <a:ext cx="71904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9"/>
          <p:cNvCxnSpPr>
            <a:stCxn id="189" idx="2"/>
            <a:endCxn id="190" idx="0"/>
          </p:cNvCxnSpPr>
          <p:nvPr/>
        </p:nvCxnSpPr>
        <p:spPr>
          <a:xfrm>
            <a:off x="830065" y="769141"/>
            <a:ext cx="630" cy="1585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9"/>
          <p:cNvCxnSpPr>
            <a:stCxn id="196" idx="2"/>
            <a:endCxn id="192" idx="0"/>
          </p:cNvCxnSpPr>
          <p:nvPr/>
        </p:nvCxnSpPr>
        <p:spPr>
          <a:xfrm>
            <a:off x="2244703" y="769141"/>
            <a:ext cx="0" cy="1585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9"/>
          <p:cNvCxnSpPr>
            <a:stCxn id="189" idx="3"/>
            <a:endCxn id="192" idx="1"/>
          </p:cNvCxnSpPr>
          <p:nvPr/>
        </p:nvCxnSpPr>
        <p:spPr>
          <a:xfrm>
            <a:off x="1124852" y="693699"/>
            <a:ext cx="825090" cy="309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9"/>
          <p:cNvCxnSpPr>
            <a:stCxn id="196" idx="1"/>
            <a:endCxn id="190" idx="3"/>
          </p:cNvCxnSpPr>
          <p:nvPr/>
        </p:nvCxnSpPr>
        <p:spPr>
          <a:xfrm flipH="1">
            <a:off x="1125456" y="693699"/>
            <a:ext cx="824460" cy="3094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9"/>
          <p:cNvCxnSpPr>
            <a:stCxn id="190" idx="2"/>
            <a:endCxn id="193" idx="0"/>
          </p:cNvCxnSpPr>
          <p:nvPr/>
        </p:nvCxnSpPr>
        <p:spPr>
          <a:xfrm>
            <a:off x="830660" y="1078581"/>
            <a:ext cx="840" cy="211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19"/>
          <p:cNvCxnSpPr>
            <a:cxnSpLocks/>
            <a:stCxn id="190" idx="2"/>
            <a:endCxn id="191" idx="0"/>
          </p:cNvCxnSpPr>
          <p:nvPr/>
        </p:nvCxnSpPr>
        <p:spPr>
          <a:xfrm>
            <a:off x="830660" y="1078581"/>
            <a:ext cx="737721" cy="21189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19"/>
          <p:cNvCxnSpPr>
            <a:cxnSpLocks/>
            <a:stCxn id="192" idx="2"/>
            <a:endCxn id="191" idx="0"/>
          </p:cNvCxnSpPr>
          <p:nvPr/>
        </p:nvCxnSpPr>
        <p:spPr>
          <a:xfrm flipH="1">
            <a:off x="1568381" y="1078585"/>
            <a:ext cx="676323" cy="211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19"/>
          <p:cNvCxnSpPr>
            <a:stCxn id="192" idx="2"/>
            <a:endCxn id="194" idx="0"/>
          </p:cNvCxnSpPr>
          <p:nvPr/>
        </p:nvCxnSpPr>
        <p:spPr>
          <a:xfrm>
            <a:off x="2244703" y="1078585"/>
            <a:ext cx="0" cy="211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1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>
            <a:off x="1230864" y="241441"/>
            <a:ext cx="51072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Stability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495808" y="61061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Affirmation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496403" y="92005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Achievement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1230860" y="9109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1910446" y="92005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Congeniality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97199" y="133617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1927334" y="1362841"/>
            <a:ext cx="70034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Industriousness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Nikki Breeland</a:t>
            </a:r>
            <a:endParaRPr dirty="0"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1910446" y="61061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Admiration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220" name="Google Shape;220;p20"/>
          <p:cNvCxnSpPr>
            <a:stCxn id="211" idx="2"/>
            <a:endCxn id="212" idx="0"/>
          </p:cNvCxnSpPr>
          <p:nvPr/>
        </p:nvCxnSpPr>
        <p:spPr>
          <a:xfrm flipH="1">
            <a:off x="790599" y="392326"/>
            <a:ext cx="695625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0"/>
          <p:cNvCxnSpPr>
            <a:stCxn id="211" idx="2"/>
            <a:endCxn id="219" idx="0"/>
          </p:cNvCxnSpPr>
          <p:nvPr/>
        </p:nvCxnSpPr>
        <p:spPr>
          <a:xfrm>
            <a:off x="1486224" y="392326"/>
            <a:ext cx="71904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0"/>
          <p:cNvCxnSpPr>
            <a:stCxn id="212" idx="2"/>
            <a:endCxn id="213" idx="0"/>
          </p:cNvCxnSpPr>
          <p:nvPr/>
        </p:nvCxnSpPr>
        <p:spPr>
          <a:xfrm>
            <a:off x="790595" y="761498"/>
            <a:ext cx="630" cy="1585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0"/>
          <p:cNvCxnSpPr>
            <a:stCxn id="219" idx="2"/>
            <a:endCxn id="215" idx="0"/>
          </p:cNvCxnSpPr>
          <p:nvPr/>
        </p:nvCxnSpPr>
        <p:spPr>
          <a:xfrm>
            <a:off x="2205234" y="761498"/>
            <a:ext cx="0" cy="1585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0"/>
          <p:cNvCxnSpPr>
            <a:stCxn id="213" idx="2"/>
            <a:endCxn id="216" idx="0"/>
          </p:cNvCxnSpPr>
          <p:nvPr/>
        </p:nvCxnSpPr>
        <p:spPr>
          <a:xfrm>
            <a:off x="791190" y="1070937"/>
            <a:ext cx="840" cy="265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0"/>
          <p:cNvCxnSpPr>
            <a:cxnSpLocks/>
            <a:stCxn id="215" idx="2"/>
            <a:endCxn id="217" idx="0"/>
          </p:cNvCxnSpPr>
          <p:nvPr/>
        </p:nvCxnSpPr>
        <p:spPr>
          <a:xfrm>
            <a:off x="2205234" y="1070941"/>
            <a:ext cx="72273" cy="291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0"/>
          <p:cNvCxnSpPr>
            <a:stCxn id="212" idx="2"/>
            <a:endCxn id="214" idx="0"/>
          </p:cNvCxnSpPr>
          <p:nvPr/>
        </p:nvCxnSpPr>
        <p:spPr>
          <a:xfrm>
            <a:off x="790595" y="761498"/>
            <a:ext cx="735105" cy="1494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0"/>
          <p:cNvCxnSpPr>
            <a:stCxn id="219" idx="2"/>
            <a:endCxn id="214" idx="0"/>
          </p:cNvCxnSpPr>
          <p:nvPr/>
        </p:nvCxnSpPr>
        <p:spPr>
          <a:xfrm flipH="1">
            <a:off x="1525674" y="761498"/>
            <a:ext cx="679560" cy="1494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0"/>
          <p:cNvCxnSpPr>
            <a:stCxn id="214" idx="2"/>
            <a:endCxn id="216" idx="0"/>
          </p:cNvCxnSpPr>
          <p:nvPr/>
        </p:nvCxnSpPr>
        <p:spPr>
          <a:xfrm flipH="1">
            <a:off x="792013" y="1061789"/>
            <a:ext cx="733635" cy="2743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20"/>
          <p:cNvCxnSpPr>
            <a:cxnSpLocks/>
            <a:stCxn id="214" idx="2"/>
            <a:endCxn id="217" idx="0"/>
          </p:cNvCxnSpPr>
          <p:nvPr/>
        </p:nvCxnSpPr>
        <p:spPr>
          <a:xfrm>
            <a:off x="1525648" y="1061789"/>
            <a:ext cx="751859" cy="30105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32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103099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Fulfilment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294757" y="5824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1836008" y="5824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293357" y="9032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062578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Heart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845135" y="9032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89519" y="141471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Effort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1566517" y="139465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2667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Eduardo Buendia</a:t>
            </a:r>
            <a:endParaRPr dirty="0">
              <a:sym typeface="Calibri"/>
            </a:endParaRPr>
          </a:p>
        </p:txBody>
      </p:sp>
      <p:cxnSp>
        <p:nvCxnSpPr>
          <p:cNvPr id="243" name="Google Shape;243;p21"/>
          <p:cNvCxnSpPr>
            <a:stCxn id="234" idx="2"/>
            <a:endCxn id="235" idx="0"/>
          </p:cNvCxnSpPr>
          <p:nvPr/>
        </p:nvCxnSpPr>
        <p:spPr>
          <a:xfrm flipH="1">
            <a:off x="589518" y="364191"/>
            <a:ext cx="73626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1"/>
          <p:cNvCxnSpPr>
            <a:stCxn id="234" idx="2"/>
            <a:endCxn id="236" idx="0"/>
          </p:cNvCxnSpPr>
          <p:nvPr/>
        </p:nvCxnSpPr>
        <p:spPr>
          <a:xfrm>
            <a:off x="1325778" y="364191"/>
            <a:ext cx="805035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1"/>
          <p:cNvCxnSpPr>
            <a:stCxn id="235" idx="2"/>
            <a:endCxn id="237" idx="0"/>
          </p:cNvCxnSpPr>
          <p:nvPr/>
        </p:nvCxnSpPr>
        <p:spPr>
          <a:xfrm flipH="1">
            <a:off x="588180" y="733363"/>
            <a:ext cx="1365" cy="169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1"/>
          <p:cNvCxnSpPr>
            <a:stCxn id="235" idx="2"/>
            <a:endCxn id="238" idx="0"/>
          </p:cNvCxnSpPr>
          <p:nvPr/>
        </p:nvCxnSpPr>
        <p:spPr>
          <a:xfrm>
            <a:off x="589545" y="733363"/>
            <a:ext cx="767865" cy="303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21"/>
          <p:cNvCxnSpPr>
            <a:stCxn id="236" idx="2"/>
            <a:endCxn id="238" idx="0"/>
          </p:cNvCxnSpPr>
          <p:nvPr/>
        </p:nvCxnSpPr>
        <p:spPr>
          <a:xfrm flipH="1">
            <a:off x="1357366" y="733363"/>
            <a:ext cx="773430" cy="303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1"/>
          <p:cNvCxnSpPr>
            <a:stCxn id="236" idx="2"/>
            <a:endCxn id="239" idx="0"/>
          </p:cNvCxnSpPr>
          <p:nvPr/>
        </p:nvCxnSpPr>
        <p:spPr>
          <a:xfrm>
            <a:off x="2130796" y="733363"/>
            <a:ext cx="9135" cy="169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21"/>
          <p:cNvCxnSpPr>
            <a:stCxn id="237" idx="2"/>
            <a:endCxn id="240" idx="0"/>
          </p:cNvCxnSpPr>
          <p:nvPr/>
        </p:nvCxnSpPr>
        <p:spPr>
          <a:xfrm>
            <a:off x="588145" y="1054103"/>
            <a:ext cx="296205" cy="3605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21"/>
          <p:cNvCxnSpPr>
            <a:stCxn id="238" idx="2"/>
            <a:endCxn id="240" idx="0"/>
          </p:cNvCxnSpPr>
          <p:nvPr/>
        </p:nvCxnSpPr>
        <p:spPr>
          <a:xfrm flipH="1">
            <a:off x="884341" y="1187453"/>
            <a:ext cx="473025" cy="2272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1"/>
          <p:cNvCxnSpPr>
            <a:stCxn id="238" idx="2"/>
            <a:endCxn id="241" idx="0"/>
          </p:cNvCxnSpPr>
          <p:nvPr/>
        </p:nvCxnSpPr>
        <p:spPr>
          <a:xfrm>
            <a:off x="1357366" y="1187452"/>
            <a:ext cx="503895" cy="207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1"/>
          <p:cNvCxnSpPr>
            <a:stCxn id="239" idx="2"/>
            <a:endCxn id="241" idx="0"/>
          </p:cNvCxnSpPr>
          <p:nvPr/>
        </p:nvCxnSpPr>
        <p:spPr>
          <a:xfrm flipH="1">
            <a:off x="1861252" y="1054103"/>
            <a:ext cx="278670" cy="3405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1"/>
          <p:cNvCxnSpPr>
            <a:stCxn id="236" idx="2"/>
            <a:endCxn id="237" idx="0"/>
          </p:cNvCxnSpPr>
          <p:nvPr/>
        </p:nvCxnSpPr>
        <p:spPr>
          <a:xfrm flipH="1">
            <a:off x="588136" y="733363"/>
            <a:ext cx="1542660" cy="169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9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/>
        </p:nvSpPr>
        <p:spPr>
          <a:xfrm>
            <a:off x="103099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294757" y="5824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1836008" y="58247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1056033" y="9008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1834609" y="9008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Resistance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2565225" y="9032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1836008" y="127118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Awareness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1836008" y="162682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Honesty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26669" y="14287"/>
            <a:ext cx="1425023" cy="20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Michael Carballada</a:t>
            </a:r>
            <a:endParaRPr dirty="0">
              <a:sym typeface="Calibri"/>
            </a:endParaRPr>
          </a:p>
        </p:txBody>
      </p:sp>
      <p:cxnSp>
        <p:nvCxnSpPr>
          <p:cNvPr id="287" name="Google Shape;287;p23"/>
          <p:cNvCxnSpPr>
            <a:stCxn id="278" idx="2"/>
            <a:endCxn id="279" idx="0"/>
          </p:cNvCxnSpPr>
          <p:nvPr/>
        </p:nvCxnSpPr>
        <p:spPr>
          <a:xfrm flipH="1">
            <a:off x="589518" y="364191"/>
            <a:ext cx="73626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3"/>
          <p:cNvCxnSpPr>
            <a:stCxn id="278" idx="2"/>
            <a:endCxn id="280" idx="0"/>
          </p:cNvCxnSpPr>
          <p:nvPr/>
        </p:nvCxnSpPr>
        <p:spPr>
          <a:xfrm>
            <a:off x="1325778" y="364191"/>
            <a:ext cx="805035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3"/>
          <p:cNvCxnSpPr>
            <a:stCxn id="280" idx="2"/>
            <a:endCxn id="281" idx="0"/>
          </p:cNvCxnSpPr>
          <p:nvPr/>
        </p:nvCxnSpPr>
        <p:spPr>
          <a:xfrm flipH="1">
            <a:off x="1350856" y="733363"/>
            <a:ext cx="779940" cy="167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3"/>
          <p:cNvCxnSpPr>
            <a:stCxn id="280" idx="2"/>
            <a:endCxn id="283" idx="0"/>
          </p:cNvCxnSpPr>
          <p:nvPr/>
        </p:nvCxnSpPr>
        <p:spPr>
          <a:xfrm>
            <a:off x="2130796" y="733363"/>
            <a:ext cx="729225" cy="169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3"/>
          <p:cNvCxnSpPr>
            <a:stCxn id="280" idx="2"/>
            <a:endCxn id="282" idx="0"/>
          </p:cNvCxnSpPr>
          <p:nvPr/>
        </p:nvCxnSpPr>
        <p:spPr>
          <a:xfrm flipH="1">
            <a:off x="2129431" y="733363"/>
            <a:ext cx="1365" cy="167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3"/>
          <p:cNvCxnSpPr>
            <a:stCxn id="282" idx="2"/>
            <a:endCxn id="284" idx="0"/>
          </p:cNvCxnSpPr>
          <p:nvPr/>
        </p:nvCxnSpPr>
        <p:spPr>
          <a:xfrm>
            <a:off x="2129396" y="1051714"/>
            <a:ext cx="1365" cy="2194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3"/>
          <p:cNvCxnSpPr>
            <a:stCxn id="284" idx="2"/>
            <a:endCxn id="285" idx="0"/>
          </p:cNvCxnSpPr>
          <p:nvPr/>
        </p:nvCxnSpPr>
        <p:spPr>
          <a:xfrm>
            <a:off x="2130796" y="1422066"/>
            <a:ext cx="0" cy="2047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3"/>
          <p:cNvCxnSpPr>
            <a:stCxn id="281" idx="2"/>
            <a:endCxn id="284" idx="0"/>
          </p:cNvCxnSpPr>
          <p:nvPr/>
        </p:nvCxnSpPr>
        <p:spPr>
          <a:xfrm>
            <a:off x="1350821" y="1051714"/>
            <a:ext cx="779940" cy="2194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3"/>
          <p:cNvCxnSpPr>
            <a:stCxn id="283" idx="2"/>
            <a:endCxn id="284" idx="0"/>
          </p:cNvCxnSpPr>
          <p:nvPr/>
        </p:nvCxnSpPr>
        <p:spPr>
          <a:xfrm flipH="1">
            <a:off x="2130787" y="1054103"/>
            <a:ext cx="729225" cy="2170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6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1271021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9"/>
          <p:cNvSpPr/>
          <p:nvPr/>
        </p:nvSpPr>
        <p:spPr>
          <a:xfrm>
            <a:off x="761456" y="152815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Feeling Active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9"/>
          <p:cNvSpPr/>
          <p:nvPr/>
        </p:nvSpPr>
        <p:spPr>
          <a:xfrm>
            <a:off x="761456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1756488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Loyalty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326782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2536743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5334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Jack Dubas</a:t>
            </a:r>
            <a:endParaRPr dirty="0">
              <a:sym typeface="Calibri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2241930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409" name="Google Shape;409;p29"/>
          <p:cNvCxnSpPr>
            <a:stCxn id="400" idx="2"/>
            <a:endCxn id="405" idx="0"/>
          </p:cNvCxnSpPr>
          <p:nvPr/>
        </p:nvCxnSpPr>
        <p:spPr>
          <a:xfrm flipH="1">
            <a:off x="621543" y="364191"/>
            <a:ext cx="94426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29"/>
          <p:cNvCxnSpPr>
            <a:stCxn id="400" idx="2"/>
            <a:endCxn id="401" idx="0"/>
          </p:cNvCxnSpPr>
          <p:nvPr/>
        </p:nvCxnSpPr>
        <p:spPr>
          <a:xfrm>
            <a:off x="1565808" y="364191"/>
            <a:ext cx="0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29"/>
          <p:cNvCxnSpPr>
            <a:stCxn id="400" idx="2"/>
            <a:endCxn id="408" idx="0"/>
          </p:cNvCxnSpPr>
          <p:nvPr/>
        </p:nvCxnSpPr>
        <p:spPr>
          <a:xfrm>
            <a:off x="1565808" y="364191"/>
            <a:ext cx="97093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29"/>
          <p:cNvCxnSpPr>
            <a:stCxn id="401" idx="2"/>
            <a:endCxn id="403" idx="0"/>
          </p:cNvCxnSpPr>
          <p:nvPr/>
        </p:nvCxnSpPr>
        <p:spPr>
          <a:xfrm flipH="1">
            <a:off x="1056243" y="762785"/>
            <a:ext cx="509565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29"/>
          <p:cNvCxnSpPr>
            <a:stCxn id="405" idx="2"/>
            <a:endCxn id="403" idx="0"/>
          </p:cNvCxnSpPr>
          <p:nvPr/>
        </p:nvCxnSpPr>
        <p:spPr>
          <a:xfrm>
            <a:off x="621570" y="762785"/>
            <a:ext cx="43470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29"/>
          <p:cNvCxnSpPr>
            <a:stCxn id="403" idx="2"/>
            <a:endCxn id="402" idx="0"/>
          </p:cNvCxnSpPr>
          <p:nvPr/>
        </p:nvCxnSpPr>
        <p:spPr>
          <a:xfrm>
            <a:off x="1056243" y="1280386"/>
            <a:ext cx="0" cy="2478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29"/>
          <p:cNvCxnSpPr>
            <a:stCxn id="405" idx="3"/>
            <a:endCxn id="401" idx="1"/>
          </p:cNvCxnSpPr>
          <p:nvPr/>
        </p:nvCxnSpPr>
        <p:spPr>
          <a:xfrm>
            <a:off x="916357" y="687342"/>
            <a:ext cx="35469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29"/>
          <p:cNvCxnSpPr>
            <a:stCxn id="401" idx="3"/>
            <a:endCxn id="408" idx="1"/>
          </p:cNvCxnSpPr>
          <p:nvPr/>
        </p:nvCxnSpPr>
        <p:spPr>
          <a:xfrm>
            <a:off x="1860596" y="687342"/>
            <a:ext cx="38136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29"/>
          <p:cNvCxnSpPr>
            <a:stCxn id="401" idx="2"/>
            <a:endCxn id="404" idx="0"/>
          </p:cNvCxnSpPr>
          <p:nvPr/>
        </p:nvCxnSpPr>
        <p:spPr>
          <a:xfrm>
            <a:off x="1565808" y="762785"/>
            <a:ext cx="48552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29"/>
          <p:cNvCxnSpPr>
            <a:stCxn id="401" idx="2"/>
            <a:endCxn id="406" idx="0"/>
          </p:cNvCxnSpPr>
          <p:nvPr/>
        </p:nvCxnSpPr>
        <p:spPr>
          <a:xfrm>
            <a:off x="1565808" y="762785"/>
            <a:ext cx="1265775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29"/>
          <p:cNvCxnSpPr>
            <a:stCxn id="408" idx="2"/>
            <a:endCxn id="406" idx="0"/>
          </p:cNvCxnSpPr>
          <p:nvPr/>
        </p:nvCxnSpPr>
        <p:spPr>
          <a:xfrm>
            <a:off x="2536717" y="762785"/>
            <a:ext cx="29484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8DEC-FF81-F726-B17C-768421DF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15922798-8FE9-6835-8E70-F5AE4392ABAB}"/>
              </a:ext>
            </a:extLst>
          </p:cNvPr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Pranav Reddy</a:t>
            </a:r>
          </a:p>
        </p:txBody>
      </p:sp>
      <p:pic>
        <p:nvPicPr>
          <p:cNvPr id="3" name="image1.jpg">
            <a:extLst>
              <a:ext uri="{FF2B5EF4-FFF2-40B4-BE49-F238E27FC236}">
                <a16:creationId xmlns:a16="http://schemas.microsoft.com/office/drawing/2014/main" id="{038B69D3-5F68-A683-3933-9D04583895CF}"/>
              </a:ext>
            </a:extLst>
          </p:cNvPr>
          <p:cNvPicPr/>
          <p:nvPr/>
        </p:nvPicPr>
        <p:blipFill>
          <a:blip r:embed="rId2"/>
          <a:srcRect r="3846"/>
          <a:stretch>
            <a:fillRect/>
          </a:stretch>
        </p:blipFill>
        <p:spPr>
          <a:xfrm>
            <a:off x="242889" y="205740"/>
            <a:ext cx="2574999" cy="154482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9644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87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4"/>
          <p:cNvSpPr/>
          <p:nvPr/>
        </p:nvSpPr>
        <p:spPr>
          <a:xfrm>
            <a:off x="1403634" y="20405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Peace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26" name="Google Shape;926;p54"/>
          <p:cNvSpPr/>
          <p:nvPr/>
        </p:nvSpPr>
        <p:spPr>
          <a:xfrm>
            <a:off x="616665" y="629085"/>
            <a:ext cx="825720" cy="19092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Balance/ Family/ Work/ Life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27" name="Google Shape;927;p54"/>
          <p:cNvSpPr txBox="1"/>
          <p:nvPr/>
        </p:nvSpPr>
        <p:spPr>
          <a:xfrm>
            <a:off x="26670" y="14288"/>
            <a:ext cx="812910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900" b="1" dirty="0">
                <a:latin typeface="Aptos" panose="020B0004020202020204" pitchFamily="34" charset="0"/>
                <a:sym typeface="Calibri"/>
              </a:rPr>
              <a:t>Bryan Salazar</a:t>
            </a:r>
            <a:endParaRPr sz="900" b="1" dirty="0">
              <a:latin typeface="Aptos" panose="020B0004020202020204" pitchFamily="34" charset="0"/>
              <a:sym typeface="Calibri"/>
            </a:endParaRPr>
          </a:p>
        </p:txBody>
      </p:sp>
      <p:cxnSp>
        <p:nvCxnSpPr>
          <p:cNvPr id="928" name="Google Shape;928;p54"/>
          <p:cNvCxnSpPr>
            <a:cxnSpLocks/>
            <a:stCxn id="925" idx="2"/>
            <a:endCxn id="926" idx="0"/>
          </p:cNvCxnSpPr>
          <p:nvPr/>
        </p:nvCxnSpPr>
        <p:spPr>
          <a:xfrm flipH="1">
            <a:off x="1029526" y="354939"/>
            <a:ext cx="668896" cy="27414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54"/>
          <p:cNvSpPr/>
          <p:nvPr/>
        </p:nvSpPr>
        <p:spPr>
          <a:xfrm>
            <a:off x="199250" y="1048822"/>
            <a:ext cx="8055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Accomplishment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30" name="Google Shape;930;p54"/>
          <p:cNvCxnSpPr>
            <a:cxnSpLocks/>
            <a:stCxn id="929" idx="0"/>
            <a:endCxn id="926" idx="2"/>
          </p:cNvCxnSpPr>
          <p:nvPr/>
        </p:nvCxnSpPr>
        <p:spPr>
          <a:xfrm flipV="1">
            <a:off x="602000" y="820005"/>
            <a:ext cx="427526" cy="22881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1" name="Google Shape;931;p54"/>
          <p:cNvSpPr/>
          <p:nvPr/>
        </p:nvSpPr>
        <p:spPr>
          <a:xfrm>
            <a:off x="1726824" y="104883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Giving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32" name="Google Shape;932;p54"/>
          <p:cNvCxnSpPr>
            <a:stCxn id="933" idx="2"/>
            <a:endCxn id="931" idx="0"/>
          </p:cNvCxnSpPr>
          <p:nvPr/>
        </p:nvCxnSpPr>
        <p:spPr>
          <a:xfrm flipH="1">
            <a:off x="2031390" y="830995"/>
            <a:ext cx="333165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54"/>
          <p:cNvSpPr/>
          <p:nvPr/>
        </p:nvSpPr>
        <p:spPr>
          <a:xfrm>
            <a:off x="1061231" y="104883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Gratitude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35" name="Google Shape;935;p54"/>
          <p:cNvCxnSpPr>
            <a:cxnSpLocks/>
            <a:stCxn id="926" idx="2"/>
            <a:endCxn id="934" idx="0"/>
          </p:cNvCxnSpPr>
          <p:nvPr/>
        </p:nvCxnSpPr>
        <p:spPr>
          <a:xfrm>
            <a:off x="1029526" y="820005"/>
            <a:ext cx="336258" cy="22882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4"/>
          <p:cNvSpPr/>
          <p:nvPr/>
        </p:nvSpPr>
        <p:spPr>
          <a:xfrm>
            <a:off x="2060002" y="68011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36" name="Google Shape;936;p54"/>
          <p:cNvSpPr/>
          <p:nvPr/>
        </p:nvSpPr>
        <p:spPr>
          <a:xfrm>
            <a:off x="2392046" y="104882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Health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37" name="Google Shape;937;p54"/>
          <p:cNvCxnSpPr>
            <a:stCxn id="925" idx="2"/>
            <a:endCxn id="933" idx="0"/>
          </p:cNvCxnSpPr>
          <p:nvPr/>
        </p:nvCxnSpPr>
        <p:spPr>
          <a:xfrm>
            <a:off x="1698422" y="354939"/>
            <a:ext cx="666120" cy="3251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4"/>
          <p:cNvCxnSpPr>
            <a:stCxn id="933" idx="2"/>
            <a:endCxn id="936" idx="0"/>
          </p:cNvCxnSpPr>
          <p:nvPr/>
        </p:nvCxnSpPr>
        <p:spPr>
          <a:xfrm>
            <a:off x="2364555" y="830995"/>
            <a:ext cx="33201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4"/>
          <p:cNvSpPr/>
          <p:nvPr/>
        </p:nvSpPr>
        <p:spPr>
          <a:xfrm>
            <a:off x="1393862" y="147386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Perseverance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40" name="Google Shape;940;p54"/>
          <p:cNvCxnSpPr>
            <a:stCxn id="934" idx="2"/>
            <a:endCxn id="939" idx="0"/>
          </p:cNvCxnSpPr>
          <p:nvPr/>
        </p:nvCxnSpPr>
        <p:spPr>
          <a:xfrm>
            <a:off x="1365783" y="1199719"/>
            <a:ext cx="332640" cy="274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54"/>
          <p:cNvCxnSpPr>
            <a:stCxn id="931" idx="2"/>
            <a:endCxn id="939" idx="0"/>
          </p:cNvCxnSpPr>
          <p:nvPr/>
        </p:nvCxnSpPr>
        <p:spPr>
          <a:xfrm flipH="1">
            <a:off x="1698421" y="1199716"/>
            <a:ext cx="332955" cy="274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54"/>
          <p:cNvCxnSpPr>
            <a:cxnSpLocks/>
            <a:stCxn id="929" idx="2"/>
            <a:endCxn id="939" idx="1"/>
          </p:cNvCxnSpPr>
          <p:nvPr/>
        </p:nvCxnSpPr>
        <p:spPr>
          <a:xfrm rot="16200000" flipH="1">
            <a:off x="823130" y="978576"/>
            <a:ext cx="349601" cy="791862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54"/>
          <p:cNvCxnSpPr>
            <a:stCxn id="936" idx="2"/>
            <a:endCxn id="939" idx="3"/>
          </p:cNvCxnSpPr>
          <p:nvPr/>
        </p:nvCxnSpPr>
        <p:spPr>
          <a:xfrm rot="5400000">
            <a:off x="2174959" y="1027716"/>
            <a:ext cx="349650" cy="69363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9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/>
          <p:nvPr/>
        </p:nvSpPr>
        <p:spPr>
          <a:xfrm>
            <a:off x="103099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Joy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294757" y="84917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Warmth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1021230" y="122256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Valued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1782668" y="84917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Optimism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3" name="Google Shape;553;p36"/>
          <p:cNvSpPr/>
          <p:nvPr/>
        </p:nvSpPr>
        <p:spPr>
          <a:xfrm>
            <a:off x="294757" y="160557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Integrity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1030991" y="160557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Reliability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5" name="Google Shape;555;p36"/>
          <p:cNvSpPr/>
          <p:nvPr/>
        </p:nvSpPr>
        <p:spPr>
          <a:xfrm>
            <a:off x="1782668" y="158192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Innovation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1030991" y="51790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Tony Kissack</a:t>
            </a:r>
            <a:endParaRPr dirty="0">
              <a:sym typeface="Calibri"/>
            </a:endParaRPr>
          </a:p>
        </p:txBody>
      </p:sp>
      <p:cxnSp>
        <p:nvCxnSpPr>
          <p:cNvPr id="558" name="Google Shape;558;p36"/>
          <p:cNvCxnSpPr>
            <a:stCxn id="549" idx="2"/>
            <a:endCxn id="556" idx="0"/>
          </p:cNvCxnSpPr>
          <p:nvPr/>
        </p:nvCxnSpPr>
        <p:spPr>
          <a:xfrm>
            <a:off x="1325778" y="364191"/>
            <a:ext cx="0" cy="153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6"/>
          <p:cNvCxnSpPr>
            <a:stCxn id="551" idx="2"/>
            <a:endCxn id="554" idx="0"/>
          </p:cNvCxnSpPr>
          <p:nvPr/>
        </p:nvCxnSpPr>
        <p:spPr>
          <a:xfrm>
            <a:off x="1325783" y="1373451"/>
            <a:ext cx="0" cy="232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6"/>
          <p:cNvCxnSpPr>
            <a:stCxn id="551" idx="2"/>
            <a:endCxn id="553" idx="0"/>
          </p:cNvCxnSpPr>
          <p:nvPr/>
        </p:nvCxnSpPr>
        <p:spPr>
          <a:xfrm flipH="1">
            <a:off x="589523" y="1373451"/>
            <a:ext cx="736260" cy="232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36"/>
          <p:cNvCxnSpPr>
            <a:stCxn id="551" idx="2"/>
            <a:endCxn id="555" idx="0"/>
          </p:cNvCxnSpPr>
          <p:nvPr/>
        </p:nvCxnSpPr>
        <p:spPr>
          <a:xfrm>
            <a:off x="1325783" y="1373451"/>
            <a:ext cx="751695" cy="2084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36"/>
          <p:cNvCxnSpPr>
            <a:stCxn id="556" idx="2"/>
            <a:endCxn id="550" idx="0"/>
          </p:cNvCxnSpPr>
          <p:nvPr/>
        </p:nvCxnSpPr>
        <p:spPr>
          <a:xfrm flipH="1">
            <a:off x="589518" y="668792"/>
            <a:ext cx="736260" cy="1803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36"/>
          <p:cNvCxnSpPr>
            <a:stCxn id="556" idx="2"/>
            <a:endCxn id="552" idx="0"/>
          </p:cNvCxnSpPr>
          <p:nvPr/>
        </p:nvCxnSpPr>
        <p:spPr>
          <a:xfrm>
            <a:off x="1325778" y="668792"/>
            <a:ext cx="751695" cy="1803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36"/>
          <p:cNvCxnSpPr>
            <a:stCxn id="550" idx="2"/>
            <a:endCxn id="551" idx="0"/>
          </p:cNvCxnSpPr>
          <p:nvPr/>
        </p:nvCxnSpPr>
        <p:spPr>
          <a:xfrm>
            <a:off x="589544" y="1000063"/>
            <a:ext cx="736260" cy="2224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6"/>
          <p:cNvCxnSpPr>
            <a:stCxn id="552" idx="2"/>
            <a:endCxn id="551" idx="0"/>
          </p:cNvCxnSpPr>
          <p:nvPr/>
        </p:nvCxnSpPr>
        <p:spPr>
          <a:xfrm flipH="1">
            <a:off x="1325761" y="1000063"/>
            <a:ext cx="751695" cy="2224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4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6"/>
          <p:cNvSpPr/>
          <p:nvPr/>
        </p:nvSpPr>
        <p:spPr>
          <a:xfrm>
            <a:off x="1321918" y="1514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Fulfillment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73" name="Google Shape;973;p56"/>
          <p:cNvSpPr/>
          <p:nvPr/>
        </p:nvSpPr>
        <p:spPr>
          <a:xfrm>
            <a:off x="1312150" y="48709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Significance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74" name="Google Shape;974;p56"/>
          <p:cNvSpPr txBox="1"/>
          <p:nvPr/>
        </p:nvSpPr>
        <p:spPr>
          <a:xfrm>
            <a:off x="26670" y="14289"/>
            <a:ext cx="81291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Paarth Taneja</a:t>
            </a:r>
            <a:endParaRPr dirty="0">
              <a:sym typeface="Calibri"/>
            </a:endParaRPr>
          </a:p>
        </p:txBody>
      </p:sp>
      <p:cxnSp>
        <p:nvCxnSpPr>
          <p:cNvPr id="975" name="Google Shape;975;p56"/>
          <p:cNvCxnSpPr>
            <a:stCxn id="972" idx="2"/>
            <a:endCxn id="973" idx="0"/>
          </p:cNvCxnSpPr>
          <p:nvPr/>
        </p:nvCxnSpPr>
        <p:spPr>
          <a:xfrm>
            <a:off x="1616705" y="302285"/>
            <a:ext cx="0" cy="1848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6" name="Google Shape;976;p56"/>
          <p:cNvSpPr/>
          <p:nvPr/>
        </p:nvSpPr>
        <p:spPr>
          <a:xfrm>
            <a:off x="893633" y="89879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Achievement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77" name="Google Shape;977;p56"/>
          <p:cNvCxnSpPr>
            <a:stCxn id="976" idx="0"/>
            <a:endCxn id="973" idx="2"/>
          </p:cNvCxnSpPr>
          <p:nvPr/>
        </p:nvCxnSpPr>
        <p:spPr>
          <a:xfrm rot="10800000" flipH="1">
            <a:off x="1198186" y="637970"/>
            <a:ext cx="418530" cy="2608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56"/>
          <p:cNvSpPr/>
          <p:nvPr/>
        </p:nvSpPr>
        <p:spPr>
          <a:xfrm>
            <a:off x="1698196" y="89880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Community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79" name="Google Shape;979;p56"/>
          <p:cNvCxnSpPr>
            <a:stCxn id="973" idx="2"/>
            <a:endCxn id="978" idx="0"/>
          </p:cNvCxnSpPr>
          <p:nvPr/>
        </p:nvCxnSpPr>
        <p:spPr>
          <a:xfrm>
            <a:off x="1616703" y="637979"/>
            <a:ext cx="386085" cy="2608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56"/>
          <p:cNvSpPr/>
          <p:nvPr/>
        </p:nvSpPr>
        <p:spPr>
          <a:xfrm>
            <a:off x="893635" y="1377169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Well Being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81" name="Google Shape;981;p56"/>
          <p:cNvSpPr/>
          <p:nvPr/>
        </p:nvSpPr>
        <p:spPr>
          <a:xfrm>
            <a:off x="171023" y="13771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82" name="Google Shape;982;p56"/>
          <p:cNvSpPr/>
          <p:nvPr/>
        </p:nvSpPr>
        <p:spPr>
          <a:xfrm>
            <a:off x="2420265" y="1377169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Empathy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83" name="Google Shape;983;p56"/>
          <p:cNvSpPr/>
          <p:nvPr/>
        </p:nvSpPr>
        <p:spPr>
          <a:xfrm>
            <a:off x="1698196" y="13771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Helping Others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84" name="Google Shape;984;p56"/>
          <p:cNvCxnSpPr>
            <a:stCxn id="978" idx="3"/>
            <a:endCxn id="982" idx="0"/>
          </p:cNvCxnSpPr>
          <p:nvPr/>
        </p:nvCxnSpPr>
        <p:spPr>
          <a:xfrm>
            <a:off x="2307301" y="974244"/>
            <a:ext cx="417480" cy="40288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56"/>
          <p:cNvCxnSpPr>
            <a:stCxn id="976" idx="1"/>
            <a:endCxn id="981" idx="0"/>
          </p:cNvCxnSpPr>
          <p:nvPr/>
        </p:nvCxnSpPr>
        <p:spPr>
          <a:xfrm flipH="1">
            <a:off x="475628" y="974232"/>
            <a:ext cx="418005" cy="40299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56"/>
          <p:cNvCxnSpPr>
            <a:stCxn id="976" idx="2"/>
            <a:endCxn id="980" idx="0"/>
          </p:cNvCxnSpPr>
          <p:nvPr/>
        </p:nvCxnSpPr>
        <p:spPr>
          <a:xfrm>
            <a:off x="1198186" y="1049675"/>
            <a:ext cx="0" cy="3274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56"/>
          <p:cNvCxnSpPr>
            <a:stCxn id="978" idx="2"/>
            <a:endCxn id="983" idx="0"/>
          </p:cNvCxnSpPr>
          <p:nvPr/>
        </p:nvCxnSpPr>
        <p:spPr>
          <a:xfrm>
            <a:off x="2002748" y="1049687"/>
            <a:ext cx="0" cy="3274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78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53" dirty="0">
              <a:solidFill>
                <a:schemeClr val="lt1"/>
              </a:solidFill>
            </a:endParaRPr>
          </a:p>
        </p:txBody>
      </p:sp>
      <p:sp>
        <p:nvSpPr>
          <p:cNvPr id="425" name="Google Shape;425;p30"/>
          <p:cNvSpPr/>
          <p:nvPr/>
        </p:nvSpPr>
        <p:spPr>
          <a:xfrm>
            <a:off x="1051063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1051063" y="163566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1051063" y="11075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discipline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1720206" y="6119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0"/>
          <p:cNvSpPr/>
          <p:nvPr/>
        </p:nvSpPr>
        <p:spPr>
          <a:xfrm>
            <a:off x="326782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1720202" y="89745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-US" sz="65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65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53340" y="14287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Bruno Franca</a:t>
            </a:r>
            <a:endParaRPr dirty="0">
              <a:sym typeface="Calibri"/>
            </a:endParaRPr>
          </a:p>
        </p:txBody>
      </p:sp>
      <p:sp>
        <p:nvSpPr>
          <p:cNvPr id="432" name="Google Shape;432;p30"/>
          <p:cNvSpPr/>
          <p:nvPr/>
        </p:nvSpPr>
        <p:spPr>
          <a:xfrm>
            <a:off x="2416020" y="61190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-US" sz="653" dirty="0">
                <a:solidFill>
                  <a:schemeClr val="lt1"/>
                </a:solidFill>
              </a:rPr>
              <a:t>accomplishment</a:t>
            </a:r>
            <a:endParaRPr sz="653" dirty="0">
              <a:solidFill>
                <a:schemeClr val="lt1"/>
              </a:solidFill>
            </a:endParaRPr>
          </a:p>
        </p:txBody>
      </p:sp>
      <p:cxnSp>
        <p:nvCxnSpPr>
          <p:cNvPr id="433" name="Google Shape;433;p30"/>
          <p:cNvCxnSpPr>
            <a:stCxn id="424" idx="2"/>
            <a:endCxn id="429" idx="0"/>
          </p:cNvCxnSpPr>
          <p:nvPr/>
        </p:nvCxnSpPr>
        <p:spPr>
          <a:xfrm flipH="1">
            <a:off x="621543" y="364191"/>
            <a:ext cx="94426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0"/>
          <p:cNvCxnSpPr>
            <a:stCxn id="424" idx="2"/>
            <a:endCxn id="425" idx="0"/>
          </p:cNvCxnSpPr>
          <p:nvPr/>
        </p:nvCxnSpPr>
        <p:spPr>
          <a:xfrm flipH="1">
            <a:off x="1345833" y="364191"/>
            <a:ext cx="21997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30"/>
          <p:cNvCxnSpPr>
            <a:stCxn id="424" idx="2"/>
            <a:endCxn id="432" idx="0"/>
          </p:cNvCxnSpPr>
          <p:nvPr/>
        </p:nvCxnSpPr>
        <p:spPr>
          <a:xfrm>
            <a:off x="1565808" y="364191"/>
            <a:ext cx="114502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0"/>
          <p:cNvCxnSpPr>
            <a:stCxn id="429" idx="2"/>
            <a:endCxn id="427" idx="1"/>
          </p:cNvCxnSpPr>
          <p:nvPr/>
        </p:nvCxnSpPr>
        <p:spPr>
          <a:xfrm>
            <a:off x="621570" y="762785"/>
            <a:ext cx="429450" cy="4202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0"/>
          <p:cNvCxnSpPr>
            <a:stCxn id="425" idx="2"/>
            <a:endCxn id="427" idx="0"/>
          </p:cNvCxnSpPr>
          <p:nvPr/>
        </p:nvCxnSpPr>
        <p:spPr>
          <a:xfrm>
            <a:off x="1345851" y="762785"/>
            <a:ext cx="0" cy="3447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0"/>
          <p:cNvCxnSpPr>
            <a:stCxn id="427" idx="2"/>
            <a:endCxn id="426" idx="0"/>
          </p:cNvCxnSpPr>
          <p:nvPr/>
        </p:nvCxnSpPr>
        <p:spPr>
          <a:xfrm>
            <a:off x="1345851" y="1258389"/>
            <a:ext cx="0" cy="3772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0"/>
          <p:cNvCxnSpPr>
            <a:stCxn id="432" idx="2"/>
            <a:endCxn id="426" idx="3"/>
          </p:cNvCxnSpPr>
          <p:nvPr/>
        </p:nvCxnSpPr>
        <p:spPr>
          <a:xfrm flipH="1">
            <a:off x="1640647" y="762785"/>
            <a:ext cx="1070160" cy="9483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0"/>
          <p:cNvCxnSpPr>
            <a:stCxn id="430" idx="2"/>
            <a:endCxn id="427" idx="3"/>
          </p:cNvCxnSpPr>
          <p:nvPr/>
        </p:nvCxnSpPr>
        <p:spPr>
          <a:xfrm flipH="1">
            <a:off x="1640665" y="1048336"/>
            <a:ext cx="374325" cy="1346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0"/>
          <p:cNvCxnSpPr>
            <a:stCxn id="430" idx="0"/>
            <a:endCxn id="428" idx="2"/>
          </p:cNvCxnSpPr>
          <p:nvPr/>
        </p:nvCxnSpPr>
        <p:spPr>
          <a:xfrm rot="10800000">
            <a:off x="2014990" y="762841"/>
            <a:ext cx="0" cy="1346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0"/>
          <p:cNvCxnSpPr>
            <a:stCxn id="428" idx="1"/>
            <a:endCxn id="425" idx="3"/>
          </p:cNvCxnSpPr>
          <p:nvPr/>
        </p:nvCxnSpPr>
        <p:spPr>
          <a:xfrm rot="10800000">
            <a:off x="1640616" y="687346"/>
            <a:ext cx="7959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760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2"/>
          <p:cNvSpPr/>
          <p:nvPr/>
        </p:nvSpPr>
        <p:spPr>
          <a:xfrm>
            <a:off x="1356839" y="2227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Equity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89" name="Google Shape;1089;p62"/>
          <p:cNvSpPr/>
          <p:nvPr/>
        </p:nvSpPr>
        <p:spPr>
          <a:xfrm>
            <a:off x="653405" y="73140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Health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90" name="Google Shape;1090;p62"/>
          <p:cNvSpPr txBox="1"/>
          <p:nvPr/>
        </p:nvSpPr>
        <p:spPr>
          <a:xfrm>
            <a:off x="26670" y="14289"/>
            <a:ext cx="81291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Lucas Zheng</a:t>
            </a:r>
            <a:endParaRPr dirty="0">
              <a:sym typeface="Calibri"/>
            </a:endParaRPr>
          </a:p>
        </p:txBody>
      </p:sp>
      <p:sp>
        <p:nvSpPr>
          <p:cNvPr id="1091" name="Google Shape;1091;p62"/>
          <p:cNvSpPr/>
          <p:nvPr/>
        </p:nvSpPr>
        <p:spPr>
          <a:xfrm>
            <a:off x="1347070" y="74238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Empathy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92" name="Google Shape;1092;p62"/>
          <p:cNvCxnSpPr>
            <a:stCxn id="1088" idx="2"/>
            <a:endCxn id="1089" idx="0"/>
          </p:cNvCxnSpPr>
          <p:nvPr/>
        </p:nvCxnSpPr>
        <p:spPr>
          <a:xfrm flipH="1">
            <a:off x="957997" y="373624"/>
            <a:ext cx="693630" cy="3577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3" name="Google Shape;1093;p62"/>
          <p:cNvSpPr/>
          <p:nvPr/>
        </p:nvSpPr>
        <p:spPr>
          <a:xfrm>
            <a:off x="653402" y="111109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Continuance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94" name="Google Shape;1094;p62"/>
          <p:cNvCxnSpPr>
            <a:stCxn id="1093" idx="0"/>
            <a:endCxn id="1089" idx="2"/>
          </p:cNvCxnSpPr>
          <p:nvPr/>
        </p:nvCxnSpPr>
        <p:spPr>
          <a:xfrm rot="10800000">
            <a:off x="957955" y="882296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62"/>
          <p:cNvCxnSpPr>
            <a:stCxn id="1091" idx="0"/>
            <a:endCxn id="1088" idx="2"/>
          </p:cNvCxnSpPr>
          <p:nvPr/>
        </p:nvCxnSpPr>
        <p:spPr>
          <a:xfrm rot="10800000">
            <a:off x="1651622" y="373620"/>
            <a:ext cx="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62"/>
          <p:cNvSpPr/>
          <p:nvPr/>
        </p:nvSpPr>
        <p:spPr>
          <a:xfrm>
            <a:off x="1347074" y="145517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Hope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97" name="Google Shape;1097;p62"/>
          <p:cNvSpPr/>
          <p:nvPr/>
        </p:nvSpPr>
        <p:spPr>
          <a:xfrm>
            <a:off x="1347049" y="111109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Collegiality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98" name="Google Shape;1098;p62"/>
          <p:cNvSpPr/>
          <p:nvPr/>
        </p:nvSpPr>
        <p:spPr>
          <a:xfrm>
            <a:off x="2040735" y="74238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Quality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99" name="Google Shape;1099;p62"/>
          <p:cNvSpPr/>
          <p:nvPr/>
        </p:nvSpPr>
        <p:spPr>
          <a:xfrm>
            <a:off x="2040698" y="111109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Challenge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100" name="Google Shape;1100;p62"/>
          <p:cNvCxnSpPr>
            <a:stCxn id="1088" idx="2"/>
            <a:endCxn id="1098" idx="0"/>
          </p:cNvCxnSpPr>
          <p:nvPr/>
        </p:nvCxnSpPr>
        <p:spPr>
          <a:xfrm>
            <a:off x="1651627" y="373624"/>
            <a:ext cx="69363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62"/>
          <p:cNvCxnSpPr>
            <a:stCxn id="1098" idx="2"/>
            <a:endCxn id="1099" idx="0"/>
          </p:cNvCxnSpPr>
          <p:nvPr/>
        </p:nvCxnSpPr>
        <p:spPr>
          <a:xfrm>
            <a:off x="2345287" y="893265"/>
            <a:ext cx="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62"/>
          <p:cNvCxnSpPr>
            <a:stCxn id="1091" idx="2"/>
            <a:endCxn id="1097" idx="0"/>
          </p:cNvCxnSpPr>
          <p:nvPr/>
        </p:nvCxnSpPr>
        <p:spPr>
          <a:xfrm>
            <a:off x="1651622" y="893265"/>
            <a:ext cx="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62"/>
          <p:cNvCxnSpPr>
            <a:stCxn id="1097" idx="2"/>
            <a:endCxn id="1096" idx="0"/>
          </p:cNvCxnSpPr>
          <p:nvPr/>
        </p:nvCxnSpPr>
        <p:spPr>
          <a:xfrm>
            <a:off x="1651602" y="1261975"/>
            <a:ext cx="0" cy="1932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73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09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6"/>
          <p:cNvSpPr/>
          <p:nvPr/>
        </p:nvSpPr>
        <p:spPr>
          <a:xfrm>
            <a:off x="1434497" y="16517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991095" y="52290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68" name="Google Shape;768;p46"/>
          <p:cNvSpPr txBox="1"/>
          <p:nvPr/>
        </p:nvSpPr>
        <p:spPr>
          <a:xfrm>
            <a:off x="26670" y="14288"/>
            <a:ext cx="964412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Thao Ly Nguyen</a:t>
            </a:r>
            <a:endParaRPr dirty="0">
              <a:sym typeface="Calibri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1860968" y="52290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70" name="Google Shape;770;p46"/>
          <p:cNvCxnSpPr>
            <a:stCxn id="766" idx="2"/>
            <a:endCxn id="767" idx="0"/>
          </p:cNvCxnSpPr>
          <p:nvPr/>
        </p:nvCxnSpPr>
        <p:spPr>
          <a:xfrm flipH="1">
            <a:off x="1295635" y="316058"/>
            <a:ext cx="43365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46"/>
          <p:cNvSpPr/>
          <p:nvPr/>
        </p:nvSpPr>
        <p:spPr>
          <a:xfrm>
            <a:off x="1565813" y="1431219"/>
            <a:ext cx="4347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Warmth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72" name="Google Shape;772;p46"/>
          <p:cNvSpPr/>
          <p:nvPr/>
        </p:nvSpPr>
        <p:spPr>
          <a:xfrm>
            <a:off x="2320535" y="1431219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Dependability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73" name="Google Shape;773;p46"/>
          <p:cNvSpPr/>
          <p:nvPr/>
        </p:nvSpPr>
        <p:spPr>
          <a:xfrm>
            <a:off x="616018" y="824686"/>
            <a:ext cx="609105" cy="22879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Sense of Humor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74" name="Google Shape;774;p46"/>
          <p:cNvSpPr/>
          <p:nvPr/>
        </p:nvSpPr>
        <p:spPr>
          <a:xfrm>
            <a:off x="1434502" y="90259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Empathy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75" name="Google Shape;775;p46"/>
          <p:cNvCxnSpPr>
            <a:stCxn id="774" idx="0"/>
            <a:endCxn id="767" idx="2"/>
          </p:cNvCxnSpPr>
          <p:nvPr/>
        </p:nvCxnSpPr>
        <p:spPr>
          <a:xfrm rot="10800000">
            <a:off x="1295639" y="673801"/>
            <a:ext cx="44341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46"/>
          <p:cNvCxnSpPr>
            <a:cxnSpLocks/>
            <a:stCxn id="773" idx="0"/>
            <a:endCxn id="767" idx="2"/>
          </p:cNvCxnSpPr>
          <p:nvPr/>
        </p:nvCxnSpPr>
        <p:spPr>
          <a:xfrm flipV="1">
            <a:off x="920571" y="673793"/>
            <a:ext cx="375077" cy="15089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46"/>
          <p:cNvCxnSpPr>
            <a:stCxn id="769" idx="0"/>
            <a:endCxn id="766" idx="2"/>
          </p:cNvCxnSpPr>
          <p:nvPr/>
        </p:nvCxnSpPr>
        <p:spPr>
          <a:xfrm rot="10800000">
            <a:off x="1729245" y="316058"/>
            <a:ext cx="436275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46"/>
          <p:cNvSpPr/>
          <p:nvPr/>
        </p:nvSpPr>
        <p:spPr>
          <a:xfrm>
            <a:off x="2320518" y="90259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Resiliency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79" name="Google Shape;779;p46"/>
          <p:cNvCxnSpPr>
            <a:stCxn id="774" idx="0"/>
            <a:endCxn id="769" idx="2"/>
          </p:cNvCxnSpPr>
          <p:nvPr/>
        </p:nvCxnSpPr>
        <p:spPr>
          <a:xfrm rot="10800000" flipH="1">
            <a:off x="1739054" y="673801"/>
            <a:ext cx="42651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6"/>
          <p:cNvCxnSpPr>
            <a:stCxn id="769" idx="2"/>
            <a:endCxn id="778" idx="0"/>
          </p:cNvCxnSpPr>
          <p:nvPr/>
        </p:nvCxnSpPr>
        <p:spPr>
          <a:xfrm>
            <a:off x="2165520" y="673793"/>
            <a:ext cx="45958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46"/>
          <p:cNvCxnSpPr>
            <a:cxnSpLocks/>
            <a:stCxn id="773" idx="2"/>
            <a:endCxn id="771" idx="0"/>
          </p:cNvCxnSpPr>
          <p:nvPr/>
        </p:nvCxnSpPr>
        <p:spPr>
          <a:xfrm>
            <a:off x="920571" y="1053481"/>
            <a:ext cx="862592" cy="377738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46"/>
          <p:cNvCxnSpPr>
            <a:stCxn id="778" idx="2"/>
            <a:endCxn id="771" idx="0"/>
          </p:cNvCxnSpPr>
          <p:nvPr/>
        </p:nvCxnSpPr>
        <p:spPr>
          <a:xfrm flipH="1">
            <a:off x="1783180" y="1053481"/>
            <a:ext cx="841890" cy="3777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6"/>
          <p:cNvCxnSpPr>
            <a:stCxn id="778" idx="2"/>
            <a:endCxn id="772" idx="0"/>
          </p:cNvCxnSpPr>
          <p:nvPr/>
        </p:nvCxnSpPr>
        <p:spPr>
          <a:xfrm>
            <a:off x="2625070" y="1053481"/>
            <a:ext cx="0" cy="3777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112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7"/>
          <p:cNvSpPr/>
          <p:nvPr/>
        </p:nvSpPr>
        <p:spPr>
          <a:xfrm>
            <a:off x="1000386" y="256859"/>
            <a:ext cx="1083401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Personal Fulfillment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89" name="Google Shape;789;p47"/>
          <p:cNvSpPr/>
          <p:nvPr/>
        </p:nvSpPr>
        <p:spPr>
          <a:xfrm>
            <a:off x="616018" y="61459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Achievement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90" name="Google Shape;790;p47"/>
          <p:cNvSpPr txBox="1"/>
          <p:nvPr/>
        </p:nvSpPr>
        <p:spPr>
          <a:xfrm>
            <a:off x="26669" y="14288"/>
            <a:ext cx="847683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Aaron Nunez</a:t>
            </a:r>
            <a:endParaRPr dirty="0">
              <a:sym typeface="Calibri"/>
            </a:endParaRPr>
          </a:p>
        </p:txBody>
      </p:sp>
      <p:sp>
        <p:nvSpPr>
          <p:cNvPr id="791" name="Google Shape;791;p47"/>
          <p:cNvSpPr/>
          <p:nvPr/>
        </p:nvSpPr>
        <p:spPr>
          <a:xfrm>
            <a:off x="1424754" y="61459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Knowledge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92" name="Google Shape;792;p47"/>
          <p:cNvCxnSpPr>
            <a:cxnSpLocks/>
            <a:stCxn id="788" idx="2"/>
            <a:endCxn id="789" idx="0"/>
          </p:cNvCxnSpPr>
          <p:nvPr/>
        </p:nvCxnSpPr>
        <p:spPr>
          <a:xfrm flipH="1">
            <a:off x="920570" y="407745"/>
            <a:ext cx="621516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7"/>
          <p:cNvSpPr/>
          <p:nvPr/>
        </p:nvSpPr>
        <p:spPr>
          <a:xfrm>
            <a:off x="1511956" y="1421056"/>
            <a:ext cx="4347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Warmth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94" name="Google Shape;794;p47"/>
          <p:cNvSpPr/>
          <p:nvPr/>
        </p:nvSpPr>
        <p:spPr>
          <a:xfrm>
            <a:off x="616018" y="99428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Perseverance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95" name="Google Shape;795;p47"/>
          <p:cNvSpPr/>
          <p:nvPr/>
        </p:nvSpPr>
        <p:spPr>
          <a:xfrm>
            <a:off x="1424754" y="99428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Passion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96" name="Google Shape;796;p47"/>
          <p:cNvCxnSpPr>
            <a:stCxn id="794" idx="0"/>
            <a:endCxn id="789" idx="2"/>
          </p:cNvCxnSpPr>
          <p:nvPr/>
        </p:nvCxnSpPr>
        <p:spPr>
          <a:xfrm rot="10800000">
            <a:off x="920570" y="765488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47"/>
          <p:cNvCxnSpPr>
            <a:cxnSpLocks/>
            <a:stCxn id="791" idx="0"/>
            <a:endCxn id="788" idx="2"/>
          </p:cNvCxnSpPr>
          <p:nvPr/>
        </p:nvCxnSpPr>
        <p:spPr>
          <a:xfrm flipH="1" flipV="1">
            <a:off x="1542087" y="407745"/>
            <a:ext cx="18722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47"/>
          <p:cNvCxnSpPr>
            <a:stCxn id="795" idx="0"/>
            <a:endCxn id="791" idx="2"/>
          </p:cNvCxnSpPr>
          <p:nvPr/>
        </p:nvCxnSpPr>
        <p:spPr>
          <a:xfrm rot="10800000">
            <a:off x="1729307" y="765488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47"/>
          <p:cNvSpPr/>
          <p:nvPr/>
        </p:nvSpPr>
        <p:spPr>
          <a:xfrm>
            <a:off x="2137687" y="61459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Validation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00" name="Google Shape;800;p47"/>
          <p:cNvCxnSpPr>
            <a:cxnSpLocks/>
            <a:stCxn id="788" idx="2"/>
            <a:endCxn id="799" idx="0"/>
          </p:cNvCxnSpPr>
          <p:nvPr/>
        </p:nvCxnSpPr>
        <p:spPr>
          <a:xfrm>
            <a:off x="1542086" y="407745"/>
            <a:ext cx="900153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47"/>
          <p:cNvCxnSpPr>
            <a:stCxn id="794" idx="2"/>
            <a:endCxn id="793" idx="1"/>
          </p:cNvCxnSpPr>
          <p:nvPr/>
        </p:nvCxnSpPr>
        <p:spPr>
          <a:xfrm rot="-5400000" flipH="1">
            <a:off x="1040585" y="1025154"/>
            <a:ext cx="351330" cy="59136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47"/>
          <p:cNvCxnSpPr>
            <a:endCxn id="793" idx="3"/>
          </p:cNvCxnSpPr>
          <p:nvPr/>
        </p:nvCxnSpPr>
        <p:spPr>
          <a:xfrm rot="5400000">
            <a:off x="1828951" y="883193"/>
            <a:ext cx="731010" cy="49560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1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/>
          <p:nvPr/>
        </p:nvSpPr>
        <p:spPr>
          <a:xfrm>
            <a:off x="1244351" y="3202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Gratitude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99" name="Google Shape;699;p43"/>
          <p:cNvSpPr/>
          <p:nvPr/>
        </p:nvSpPr>
        <p:spPr>
          <a:xfrm>
            <a:off x="497464" y="71231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Inclusion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00" name="Google Shape;700;p43"/>
          <p:cNvSpPr/>
          <p:nvPr/>
        </p:nvSpPr>
        <p:spPr>
          <a:xfrm>
            <a:off x="1244355" y="70410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Spontaneity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01" name="Google Shape;701;p43"/>
          <p:cNvSpPr/>
          <p:nvPr/>
        </p:nvSpPr>
        <p:spPr>
          <a:xfrm>
            <a:off x="125843" y="108794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02" name="Google Shape;702;p43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Christopher Morris</a:t>
            </a:r>
            <a:endParaRPr dirty="0">
              <a:sym typeface="Calibri"/>
            </a:endParaRPr>
          </a:p>
        </p:txBody>
      </p:sp>
      <p:cxnSp>
        <p:nvCxnSpPr>
          <p:cNvPr id="703" name="Google Shape;703;p43"/>
          <p:cNvCxnSpPr>
            <a:stCxn id="699" idx="2"/>
            <a:endCxn id="701" idx="0"/>
          </p:cNvCxnSpPr>
          <p:nvPr/>
        </p:nvCxnSpPr>
        <p:spPr>
          <a:xfrm flipH="1">
            <a:off x="420657" y="863195"/>
            <a:ext cx="38136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43"/>
          <p:cNvSpPr/>
          <p:nvPr/>
        </p:nvSpPr>
        <p:spPr>
          <a:xfrm>
            <a:off x="1988490" y="71228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Impact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2389398" y="108792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Grit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06" name="Google Shape;706;p43"/>
          <p:cNvSpPr/>
          <p:nvPr/>
        </p:nvSpPr>
        <p:spPr>
          <a:xfrm>
            <a:off x="1548908" y="1087917"/>
            <a:ext cx="657536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Experimentation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07" name="Google Shape;707;p43"/>
          <p:cNvCxnSpPr>
            <a:cxnSpLocks/>
            <a:stCxn id="704" idx="2"/>
            <a:endCxn id="706" idx="0"/>
          </p:cNvCxnSpPr>
          <p:nvPr/>
        </p:nvCxnSpPr>
        <p:spPr>
          <a:xfrm flipH="1">
            <a:off x="1877676" y="863169"/>
            <a:ext cx="415367" cy="224748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3"/>
          <p:cNvCxnSpPr>
            <a:stCxn id="704" idx="2"/>
            <a:endCxn id="705" idx="0"/>
          </p:cNvCxnSpPr>
          <p:nvPr/>
        </p:nvCxnSpPr>
        <p:spPr>
          <a:xfrm>
            <a:off x="2293043" y="863169"/>
            <a:ext cx="391125" cy="224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3"/>
          <p:cNvSpPr/>
          <p:nvPr/>
        </p:nvSpPr>
        <p:spPr>
          <a:xfrm>
            <a:off x="1244351" y="148724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Faith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10" name="Google Shape;710;p43"/>
          <p:cNvCxnSpPr>
            <a:stCxn id="698" idx="2"/>
            <a:endCxn id="699" idx="0"/>
          </p:cNvCxnSpPr>
          <p:nvPr/>
        </p:nvCxnSpPr>
        <p:spPr>
          <a:xfrm flipH="1">
            <a:off x="802039" y="471178"/>
            <a:ext cx="737100" cy="2411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3"/>
          <p:cNvCxnSpPr>
            <a:stCxn id="698" idx="2"/>
          </p:cNvCxnSpPr>
          <p:nvPr/>
        </p:nvCxnSpPr>
        <p:spPr>
          <a:xfrm>
            <a:off x="1539138" y="471177"/>
            <a:ext cx="823830" cy="2616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43"/>
          <p:cNvCxnSpPr>
            <a:stCxn id="698" idx="2"/>
            <a:endCxn id="700" idx="0"/>
          </p:cNvCxnSpPr>
          <p:nvPr/>
        </p:nvCxnSpPr>
        <p:spPr>
          <a:xfrm>
            <a:off x="1539138" y="471178"/>
            <a:ext cx="0" cy="232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43"/>
          <p:cNvCxnSpPr>
            <a:stCxn id="700" idx="2"/>
            <a:endCxn id="709" idx="0"/>
          </p:cNvCxnSpPr>
          <p:nvPr/>
        </p:nvCxnSpPr>
        <p:spPr>
          <a:xfrm>
            <a:off x="1539143" y="854992"/>
            <a:ext cx="0" cy="6322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43"/>
          <p:cNvCxnSpPr>
            <a:stCxn id="701" idx="2"/>
            <a:endCxn id="709" idx="1"/>
          </p:cNvCxnSpPr>
          <p:nvPr/>
        </p:nvCxnSpPr>
        <p:spPr>
          <a:xfrm rot="-5400000" flipH="1">
            <a:off x="670583" y="988876"/>
            <a:ext cx="323820" cy="82372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43"/>
          <p:cNvCxnSpPr>
            <a:stCxn id="709" idx="3"/>
            <a:endCxn id="705" idx="2"/>
          </p:cNvCxnSpPr>
          <p:nvPr/>
        </p:nvCxnSpPr>
        <p:spPr>
          <a:xfrm rot="10800000" flipH="1">
            <a:off x="1833926" y="1238763"/>
            <a:ext cx="850290" cy="32392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43"/>
          <p:cNvCxnSpPr>
            <a:cxnSpLocks/>
            <a:stCxn id="706" idx="2"/>
            <a:endCxn id="709" idx="3"/>
          </p:cNvCxnSpPr>
          <p:nvPr/>
        </p:nvCxnSpPr>
        <p:spPr>
          <a:xfrm rot="5400000">
            <a:off x="1693858" y="1378870"/>
            <a:ext cx="323886" cy="4375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76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/>
          <p:nvPr/>
        </p:nvSpPr>
        <p:spPr>
          <a:xfrm>
            <a:off x="1244351" y="3202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Agency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497464" y="638495"/>
            <a:ext cx="609105" cy="22470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Financial Security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898371" y="108794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Success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125843" y="108794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Significance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81" name="Google Shape;681;p42"/>
          <p:cNvSpPr txBox="1"/>
          <p:nvPr/>
        </p:nvSpPr>
        <p:spPr>
          <a:xfrm>
            <a:off x="26670" y="14288"/>
            <a:ext cx="1278738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Busisiwe Mombaur</a:t>
            </a:r>
            <a:endParaRPr dirty="0">
              <a:sym typeface="Calibri"/>
            </a:endParaRPr>
          </a:p>
        </p:txBody>
      </p:sp>
      <p:cxnSp>
        <p:nvCxnSpPr>
          <p:cNvPr id="682" name="Google Shape;682;p42"/>
          <p:cNvCxnSpPr>
            <a:cxnSpLocks/>
            <a:stCxn id="678" idx="2"/>
            <a:endCxn id="680" idx="0"/>
          </p:cNvCxnSpPr>
          <p:nvPr/>
        </p:nvCxnSpPr>
        <p:spPr>
          <a:xfrm flipH="1">
            <a:off x="420630" y="863195"/>
            <a:ext cx="381386" cy="224748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42"/>
          <p:cNvCxnSpPr>
            <a:cxnSpLocks/>
            <a:stCxn id="678" idx="2"/>
            <a:endCxn id="679" idx="0"/>
          </p:cNvCxnSpPr>
          <p:nvPr/>
        </p:nvCxnSpPr>
        <p:spPr>
          <a:xfrm>
            <a:off x="802017" y="863195"/>
            <a:ext cx="391142" cy="22475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42"/>
          <p:cNvSpPr/>
          <p:nvPr/>
        </p:nvSpPr>
        <p:spPr>
          <a:xfrm>
            <a:off x="1988490" y="71228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Authenticity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85" name="Google Shape;685;p42"/>
          <p:cNvSpPr/>
          <p:nvPr/>
        </p:nvSpPr>
        <p:spPr>
          <a:xfrm>
            <a:off x="2389398" y="108792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Affection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1616869" y="10879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87" name="Google Shape;687;p42"/>
          <p:cNvCxnSpPr>
            <a:stCxn id="684" idx="2"/>
            <a:endCxn id="686" idx="0"/>
          </p:cNvCxnSpPr>
          <p:nvPr/>
        </p:nvCxnSpPr>
        <p:spPr>
          <a:xfrm flipH="1">
            <a:off x="1911683" y="863169"/>
            <a:ext cx="38136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42"/>
          <p:cNvCxnSpPr>
            <a:stCxn id="684" idx="2"/>
            <a:endCxn id="685" idx="0"/>
          </p:cNvCxnSpPr>
          <p:nvPr/>
        </p:nvCxnSpPr>
        <p:spPr>
          <a:xfrm>
            <a:off x="2293043" y="863169"/>
            <a:ext cx="391125" cy="224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42"/>
          <p:cNvSpPr/>
          <p:nvPr/>
        </p:nvSpPr>
        <p:spPr>
          <a:xfrm>
            <a:off x="1305408" y="1487245"/>
            <a:ext cx="642009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Communication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90" name="Google Shape;690;p42"/>
          <p:cNvCxnSpPr>
            <a:cxnSpLocks/>
            <a:stCxn id="677" idx="2"/>
            <a:endCxn id="678" idx="0"/>
          </p:cNvCxnSpPr>
          <p:nvPr/>
        </p:nvCxnSpPr>
        <p:spPr>
          <a:xfrm flipH="1">
            <a:off x="802016" y="471178"/>
            <a:ext cx="737122" cy="16731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42"/>
          <p:cNvCxnSpPr>
            <a:stCxn id="677" idx="2"/>
          </p:cNvCxnSpPr>
          <p:nvPr/>
        </p:nvCxnSpPr>
        <p:spPr>
          <a:xfrm>
            <a:off x="1539138" y="471177"/>
            <a:ext cx="823830" cy="2616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42"/>
          <p:cNvCxnSpPr>
            <a:cxnSpLocks/>
            <a:stCxn id="679" idx="2"/>
            <a:endCxn id="689" idx="0"/>
          </p:cNvCxnSpPr>
          <p:nvPr/>
        </p:nvCxnSpPr>
        <p:spPr>
          <a:xfrm>
            <a:off x="1193159" y="1238832"/>
            <a:ext cx="433254" cy="24841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42"/>
          <p:cNvCxnSpPr>
            <a:cxnSpLocks/>
            <a:stCxn id="686" idx="2"/>
            <a:endCxn id="689" idx="0"/>
          </p:cNvCxnSpPr>
          <p:nvPr/>
        </p:nvCxnSpPr>
        <p:spPr>
          <a:xfrm flipH="1">
            <a:off x="1626413" y="1238802"/>
            <a:ext cx="285244" cy="24844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1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1"/>
          <p:cNvSpPr/>
          <p:nvPr/>
        </p:nvSpPr>
        <p:spPr>
          <a:xfrm>
            <a:off x="1424862" y="3915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66" name="Google Shape;866;p51"/>
          <p:cNvSpPr/>
          <p:nvPr/>
        </p:nvSpPr>
        <p:spPr>
          <a:xfrm>
            <a:off x="380886" y="74929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67" name="Google Shape;867;p51"/>
          <p:cNvSpPr txBox="1"/>
          <p:nvPr/>
        </p:nvSpPr>
        <p:spPr>
          <a:xfrm>
            <a:off x="26670" y="14288"/>
            <a:ext cx="66507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Max Quinn</a:t>
            </a:r>
            <a:endParaRPr dirty="0">
              <a:sym typeface="Calibri"/>
            </a:endParaRPr>
          </a:p>
        </p:txBody>
      </p:sp>
      <p:sp>
        <p:nvSpPr>
          <p:cNvPr id="868" name="Google Shape;868;p51"/>
          <p:cNvSpPr/>
          <p:nvPr/>
        </p:nvSpPr>
        <p:spPr>
          <a:xfrm>
            <a:off x="1074551" y="7602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Empathy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69" name="Google Shape;869;p51"/>
          <p:cNvCxnSpPr>
            <a:stCxn id="865" idx="2"/>
            <a:endCxn id="866" idx="0"/>
          </p:cNvCxnSpPr>
          <p:nvPr/>
        </p:nvCxnSpPr>
        <p:spPr>
          <a:xfrm flipH="1">
            <a:off x="685399" y="542446"/>
            <a:ext cx="103425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51"/>
          <p:cNvSpPr/>
          <p:nvPr/>
        </p:nvSpPr>
        <p:spPr>
          <a:xfrm>
            <a:off x="121113" y="1128985"/>
            <a:ext cx="4740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Learning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71" name="Google Shape;871;p51"/>
          <p:cNvCxnSpPr>
            <a:stCxn id="870" idx="0"/>
            <a:endCxn id="866" idx="2"/>
          </p:cNvCxnSpPr>
          <p:nvPr/>
        </p:nvCxnSpPr>
        <p:spPr>
          <a:xfrm rot="10800000" flipH="1">
            <a:off x="358150" y="900190"/>
            <a:ext cx="32728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51"/>
          <p:cNvCxnSpPr>
            <a:stCxn id="868" idx="0"/>
            <a:endCxn id="865" idx="2"/>
          </p:cNvCxnSpPr>
          <p:nvPr/>
        </p:nvCxnSpPr>
        <p:spPr>
          <a:xfrm rot="10800000" flipH="1">
            <a:off x="1379103" y="542398"/>
            <a:ext cx="340515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51"/>
          <p:cNvSpPr/>
          <p:nvPr/>
        </p:nvSpPr>
        <p:spPr>
          <a:xfrm>
            <a:off x="1768211" y="112898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Innovation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74" name="Google Shape;874;p51"/>
          <p:cNvCxnSpPr>
            <a:stCxn id="875" idx="2"/>
            <a:endCxn id="873" idx="0"/>
          </p:cNvCxnSpPr>
          <p:nvPr/>
        </p:nvCxnSpPr>
        <p:spPr>
          <a:xfrm>
            <a:off x="2072769" y="911158"/>
            <a:ext cx="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51"/>
          <p:cNvSpPr/>
          <p:nvPr/>
        </p:nvSpPr>
        <p:spPr>
          <a:xfrm>
            <a:off x="750789" y="1128985"/>
            <a:ext cx="4740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Challenge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77" name="Google Shape;877;p51"/>
          <p:cNvCxnSpPr>
            <a:stCxn id="866" idx="2"/>
            <a:endCxn id="876" idx="0"/>
          </p:cNvCxnSpPr>
          <p:nvPr/>
        </p:nvCxnSpPr>
        <p:spPr>
          <a:xfrm>
            <a:off x="685439" y="900181"/>
            <a:ext cx="30240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51"/>
          <p:cNvSpPr/>
          <p:nvPr/>
        </p:nvSpPr>
        <p:spPr>
          <a:xfrm>
            <a:off x="1768216" y="7602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Impact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78" name="Google Shape;878;p51"/>
          <p:cNvSpPr/>
          <p:nvPr/>
        </p:nvSpPr>
        <p:spPr>
          <a:xfrm>
            <a:off x="2461881" y="7602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Well-being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79" name="Google Shape;879;p51"/>
          <p:cNvCxnSpPr>
            <a:stCxn id="865" idx="2"/>
            <a:endCxn id="875" idx="0"/>
          </p:cNvCxnSpPr>
          <p:nvPr/>
        </p:nvCxnSpPr>
        <p:spPr>
          <a:xfrm>
            <a:off x="1719649" y="542446"/>
            <a:ext cx="353115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51"/>
          <p:cNvCxnSpPr>
            <a:stCxn id="865" idx="2"/>
            <a:endCxn id="878" idx="0"/>
          </p:cNvCxnSpPr>
          <p:nvPr/>
        </p:nvCxnSpPr>
        <p:spPr>
          <a:xfrm>
            <a:off x="1719649" y="542446"/>
            <a:ext cx="1046745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FAEC-3C89-B668-5B59-B142C3EC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EECC8-4CF6-6F71-092E-3DBDD5F6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7" y="673568"/>
            <a:ext cx="2982210" cy="388148"/>
          </a:xfrm>
          <a:prstGeom prst="rect">
            <a:avLst/>
          </a:prstGeom>
        </p:spPr>
      </p:pic>
      <p:sp>
        <p:nvSpPr>
          <p:cNvPr id="5" name="Google Shape;69;p13">
            <a:extLst>
              <a:ext uri="{FF2B5EF4-FFF2-40B4-BE49-F238E27FC236}">
                <a16:creationId xmlns:a16="http://schemas.microsoft.com/office/drawing/2014/main" id="{50C42208-D19E-CF0F-B301-FBDB8CA5D96E}"/>
              </a:ext>
            </a:extLst>
          </p:cNvPr>
          <p:cNvSpPr txBox="1"/>
          <p:nvPr/>
        </p:nvSpPr>
        <p:spPr>
          <a:xfrm>
            <a:off x="26670" y="14288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-US" dirty="0"/>
              <a:t>Sera Pekel</a:t>
            </a:r>
          </a:p>
        </p:txBody>
      </p:sp>
    </p:spTree>
    <p:extLst>
      <p:ext uri="{BB962C8B-B14F-4D97-AF65-F5344CB8AC3E}">
        <p14:creationId xmlns:p14="http://schemas.microsoft.com/office/powerpoint/2010/main" val="2743141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39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2"/>
          <p:cNvSpPr/>
          <p:nvPr/>
        </p:nvSpPr>
        <p:spPr>
          <a:xfrm>
            <a:off x="1340319" y="28161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86" name="Google Shape;886;p52"/>
          <p:cNvSpPr/>
          <p:nvPr/>
        </p:nvSpPr>
        <p:spPr>
          <a:xfrm>
            <a:off x="636885" y="63935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87" name="Google Shape;887;p52"/>
          <p:cNvSpPr txBox="1"/>
          <p:nvPr/>
        </p:nvSpPr>
        <p:spPr>
          <a:xfrm>
            <a:off x="26670" y="14288"/>
            <a:ext cx="974498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Curtis Rose</a:t>
            </a:r>
            <a:endParaRPr dirty="0">
              <a:sym typeface="Calibri"/>
            </a:endParaRPr>
          </a:p>
        </p:txBody>
      </p:sp>
      <p:sp>
        <p:nvSpPr>
          <p:cNvPr id="888" name="Google Shape;888;p52"/>
          <p:cNvSpPr/>
          <p:nvPr/>
        </p:nvSpPr>
        <p:spPr>
          <a:xfrm>
            <a:off x="1330550" y="650329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Honesty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89" name="Google Shape;889;p52"/>
          <p:cNvCxnSpPr>
            <a:stCxn id="885" idx="2"/>
            <a:endCxn id="886" idx="0"/>
          </p:cNvCxnSpPr>
          <p:nvPr/>
        </p:nvCxnSpPr>
        <p:spPr>
          <a:xfrm flipH="1">
            <a:off x="941477" y="432503"/>
            <a:ext cx="69363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52"/>
          <p:cNvSpPr/>
          <p:nvPr/>
        </p:nvSpPr>
        <p:spPr>
          <a:xfrm>
            <a:off x="636891" y="101904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Fun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91" name="Google Shape;891;p52"/>
          <p:cNvCxnSpPr>
            <a:stCxn id="890" idx="0"/>
            <a:endCxn id="886" idx="2"/>
          </p:cNvCxnSpPr>
          <p:nvPr/>
        </p:nvCxnSpPr>
        <p:spPr>
          <a:xfrm rot="10800000">
            <a:off x="941443" y="790247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52"/>
          <p:cNvCxnSpPr>
            <a:stCxn id="888" idx="0"/>
            <a:endCxn id="885" idx="2"/>
          </p:cNvCxnSpPr>
          <p:nvPr/>
        </p:nvCxnSpPr>
        <p:spPr>
          <a:xfrm rot="10800000">
            <a:off x="1635102" y="432454"/>
            <a:ext cx="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52"/>
          <p:cNvSpPr/>
          <p:nvPr/>
        </p:nvSpPr>
        <p:spPr>
          <a:xfrm>
            <a:off x="2024210" y="101904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Organized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94" name="Google Shape;894;p52"/>
          <p:cNvCxnSpPr>
            <a:cxnSpLocks/>
            <a:stCxn id="895" idx="2"/>
            <a:endCxn id="893" idx="0"/>
          </p:cNvCxnSpPr>
          <p:nvPr/>
        </p:nvCxnSpPr>
        <p:spPr>
          <a:xfrm flipH="1">
            <a:off x="2328763" y="879125"/>
            <a:ext cx="5" cy="13991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Google Shape;896;p52"/>
          <p:cNvSpPr/>
          <p:nvPr/>
        </p:nvSpPr>
        <p:spPr>
          <a:xfrm>
            <a:off x="636891" y="139630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Humor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97" name="Google Shape;897;p52"/>
          <p:cNvCxnSpPr>
            <a:stCxn id="890" idx="2"/>
            <a:endCxn id="896" idx="0"/>
          </p:cNvCxnSpPr>
          <p:nvPr/>
        </p:nvCxnSpPr>
        <p:spPr>
          <a:xfrm>
            <a:off x="941443" y="1169926"/>
            <a:ext cx="0" cy="226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52"/>
          <p:cNvSpPr/>
          <p:nvPr/>
        </p:nvSpPr>
        <p:spPr>
          <a:xfrm>
            <a:off x="2024215" y="650330"/>
            <a:ext cx="609105" cy="22879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Job Effectiveness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98" name="Google Shape;898;p52"/>
          <p:cNvSpPr/>
          <p:nvPr/>
        </p:nvSpPr>
        <p:spPr>
          <a:xfrm>
            <a:off x="2024215" y="139629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Engaged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99" name="Google Shape;899;p52"/>
          <p:cNvCxnSpPr>
            <a:cxnSpLocks/>
            <a:stCxn id="885" idx="2"/>
            <a:endCxn id="895" idx="0"/>
          </p:cNvCxnSpPr>
          <p:nvPr/>
        </p:nvCxnSpPr>
        <p:spPr>
          <a:xfrm>
            <a:off x="1635107" y="432503"/>
            <a:ext cx="693661" cy="21782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52"/>
          <p:cNvCxnSpPr>
            <a:stCxn id="893" idx="2"/>
            <a:endCxn id="898" idx="0"/>
          </p:cNvCxnSpPr>
          <p:nvPr/>
        </p:nvCxnSpPr>
        <p:spPr>
          <a:xfrm>
            <a:off x="2328762" y="1169926"/>
            <a:ext cx="0" cy="226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01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8"/>
          <p:cNvSpPr/>
          <p:nvPr/>
        </p:nvSpPr>
        <p:spPr>
          <a:xfrm>
            <a:off x="1340319" y="2227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Hope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13" name="Google Shape;1013;p58"/>
          <p:cNvSpPr/>
          <p:nvPr/>
        </p:nvSpPr>
        <p:spPr>
          <a:xfrm>
            <a:off x="636885" y="73140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Education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14" name="Google Shape;1014;p58"/>
          <p:cNvSpPr txBox="1"/>
          <p:nvPr/>
        </p:nvSpPr>
        <p:spPr>
          <a:xfrm>
            <a:off x="26669" y="14289"/>
            <a:ext cx="1047913" cy="2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900" b="1">
                <a:latin typeface="Aptos" panose="020B0004020202020204" pitchFamily="34" charset="0"/>
              </a:defRPr>
            </a:lvl1pPr>
          </a:lstStyle>
          <a:p>
            <a:r>
              <a:rPr lang="en" dirty="0">
                <a:sym typeface="Calibri"/>
              </a:rPr>
              <a:t>Mark Thompson</a:t>
            </a:r>
            <a:endParaRPr dirty="0">
              <a:sym typeface="Calibri"/>
            </a:endParaRPr>
          </a:p>
        </p:txBody>
      </p:sp>
      <p:sp>
        <p:nvSpPr>
          <p:cNvPr id="1015" name="Google Shape;1015;p58"/>
          <p:cNvSpPr/>
          <p:nvPr/>
        </p:nvSpPr>
        <p:spPr>
          <a:xfrm>
            <a:off x="1330550" y="74238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Challenge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16" name="Google Shape;1016;p58"/>
          <p:cNvCxnSpPr>
            <a:stCxn id="1012" idx="2"/>
            <a:endCxn id="1013" idx="0"/>
          </p:cNvCxnSpPr>
          <p:nvPr/>
        </p:nvCxnSpPr>
        <p:spPr>
          <a:xfrm flipH="1">
            <a:off x="941477" y="373624"/>
            <a:ext cx="693630" cy="3577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7" name="Google Shape;1017;p58"/>
          <p:cNvSpPr/>
          <p:nvPr/>
        </p:nvSpPr>
        <p:spPr>
          <a:xfrm>
            <a:off x="636882" y="111109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Ambition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18" name="Google Shape;1018;p58"/>
          <p:cNvCxnSpPr>
            <a:stCxn id="1017" idx="0"/>
            <a:endCxn id="1013" idx="2"/>
          </p:cNvCxnSpPr>
          <p:nvPr/>
        </p:nvCxnSpPr>
        <p:spPr>
          <a:xfrm rot="10800000">
            <a:off x="941435" y="882296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58"/>
          <p:cNvCxnSpPr>
            <a:stCxn id="1015" idx="0"/>
            <a:endCxn id="1012" idx="2"/>
          </p:cNvCxnSpPr>
          <p:nvPr/>
        </p:nvCxnSpPr>
        <p:spPr>
          <a:xfrm rot="10800000">
            <a:off x="1635102" y="373620"/>
            <a:ext cx="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8"/>
          <p:cNvSpPr/>
          <p:nvPr/>
        </p:nvSpPr>
        <p:spPr>
          <a:xfrm>
            <a:off x="1330553" y="1455176"/>
            <a:ext cx="69362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Responsibilities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21" name="Google Shape;1021;p58"/>
          <p:cNvSpPr/>
          <p:nvPr/>
        </p:nvSpPr>
        <p:spPr>
          <a:xfrm>
            <a:off x="1330529" y="1111090"/>
            <a:ext cx="609105" cy="18218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Make a Difference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22" name="Google Shape;1022;p58"/>
          <p:cNvSpPr/>
          <p:nvPr/>
        </p:nvSpPr>
        <p:spPr>
          <a:xfrm>
            <a:off x="2024215" y="717710"/>
            <a:ext cx="609105" cy="17555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Strong Work Ethics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23" name="Google Shape;1023;p58"/>
          <p:cNvSpPr/>
          <p:nvPr/>
        </p:nvSpPr>
        <p:spPr>
          <a:xfrm>
            <a:off x="2024178" y="111109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Success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24" name="Google Shape;1024;p58"/>
          <p:cNvCxnSpPr>
            <a:cxnSpLocks/>
            <a:stCxn id="1012" idx="2"/>
            <a:endCxn id="1022" idx="0"/>
          </p:cNvCxnSpPr>
          <p:nvPr/>
        </p:nvCxnSpPr>
        <p:spPr>
          <a:xfrm>
            <a:off x="1635107" y="373624"/>
            <a:ext cx="693661" cy="34408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58"/>
          <p:cNvCxnSpPr>
            <a:cxnSpLocks/>
            <a:stCxn id="1022" idx="2"/>
            <a:endCxn id="1023" idx="0"/>
          </p:cNvCxnSpPr>
          <p:nvPr/>
        </p:nvCxnSpPr>
        <p:spPr>
          <a:xfrm flipH="1">
            <a:off x="2328731" y="893264"/>
            <a:ext cx="36" cy="21782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58"/>
          <p:cNvCxnSpPr>
            <a:cxnSpLocks/>
            <a:stCxn id="1015" idx="2"/>
            <a:endCxn id="1021" idx="0"/>
          </p:cNvCxnSpPr>
          <p:nvPr/>
        </p:nvCxnSpPr>
        <p:spPr>
          <a:xfrm flipH="1">
            <a:off x="1635082" y="893264"/>
            <a:ext cx="20" cy="21782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58"/>
          <p:cNvCxnSpPr>
            <a:cxnSpLocks/>
            <a:stCxn id="1021" idx="2"/>
            <a:endCxn id="1020" idx="0"/>
          </p:cNvCxnSpPr>
          <p:nvPr/>
        </p:nvCxnSpPr>
        <p:spPr>
          <a:xfrm>
            <a:off x="1635082" y="1293271"/>
            <a:ext cx="42284" cy="16190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58"/>
          <p:cNvCxnSpPr>
            <a:cxnSpLocks/>
            <a:stCxn id="1017" idx="3"/>
            <a:endCxn id="1021" idx="1"/>
          </p:cNvCxnSpPr>
          <p:nvPr/>
        </p:nvCxnSpPr>
        <p:spPr>
          <a:xfrm>
            <a:off x="1245987" y="1186534"/>
            <a:ext cx="84542" cy="1564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58"/>
          <p:cNvCxnSpPr>
            <a:cxnSpLocks/>
            <a:stCxn id="1021" idx="3"/>
            <a:endCxn id="1023" idx="1"/>
          </p:cNvCxnSpPr>
          <p:nvPr/>
        </p:nvCxnSpPr>
        <p:spPr>
          <a:xfrm flipV="1">
            <a:off x="1939634" y="1186533"/>
            <a:ext cx="84544" cy="15648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2DE23842-5893-DACA-940C-DC9A0700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1" y="229008"/>
            <a:ext cx="3031884" cy="13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52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304</Words>
  <Application>Microsoft Macintosh PowerPoint</Application>
  <PresentationFormat>自定义</PresentationFormat>
  <Paragraphs>215</Paragraphs>
  <Slides>94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99" baseType="lpstr">
      <vt:lpstr>Aptos</vt:lpstr>
      <vt:lpstr>Aptos Narrow</vt:lpstr>
      <vt:lpstr>Arial</vt:lpstr>
      <vt:lpstr>Calibri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 Ingram</dc:creator>
  <cp:lastModifiedBy>Jiazheng Tian</cp:lastModifiedBy>
  <cp:revision>103</cp:revision>
  <dcterms:modified xsi:type="dcterms:W3CDTF">2025-03-07T17:14:25Z</dcterms:modified>
</cp:coreProperties>
</file>